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2" r:id="rId2"/>
    <p:sldMasterId id="2147483665" r:id="rId3"/>
    <p:sldMasterId id="2147483682" r:id="rId4"/>
    <p:sldMasterId id="2147483684" r:id="rId5"/>
  </p:sldMasterIdLst>
  <p:notesMasterIdLst>
    <p:notesMasterId r:id="rId3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Roboto" panose="02000000000000000000" pitchFamily="2" charset="0"/>
      <p:regular r:id="rId39"/>
      <p:bold r:id="rId40"/>
      <p:italic r:id="rId41"/>
      <p:boldItalic r:id="rId42"/>
    </p:embeddedFont>
    <p:embeddedFont>
      <p:font typeface="Roboto Light"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7" roundtripDataSignature="AMtx7mibkii3LySjIpcFqGYP466OZ4vOi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B903A1-CF9E-4511-9153-CBA1F2AD1C72}">
  <a:tblStyle styleId="{13B903A1-CF9E-4511-9153-CBA1F2AD1C72}"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AF4E8"/>
          </a:solidFill>
        </a:fill>
      </a:tcStyle>
    </a:wholeTbl>
    <a:band1H>
      <a:tcTxStyle b="off" i="off"/>
      <a:tcStyle>
        <a:tcBdr/>
        <a:fill>
          <a:solidFill>
            <a:srgbClr val="D3E9CE"/>
          </a:solidFill>
        </a:fill>
      </a:tcStyle>
    </a:band1H>
    <a:band2H>
      <a:tcTxStyle b="off" i="off"/>
      <a:tcStyle>
        <a:tcBdr/>
      </a:tcStyle>
    </a:band2H>
    <a:band1V>
      <a:tcTxStyle b="off" i="off"/>
      <a:tcStyle>
        <a:tcBdr/>
        <a:fill>
          <a:solidFill>
            <a:srgbClr val="D3E9CE"/>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5"/>
          </a:solidFill>
        </a:fill>
      </a:tcStyle>
    </a:lastCol>
    <a:firstCol>
      <a:tcTxStyle b="on" i="off">
        <a:font>
          <a:latin typeface="Calibri"/>
          <a:ea typeface="Calibri"/>
          <a:cs typeface="Calibri"/>
        </a:font>
        <a:schemeClr val="lt1"/>
      </a:tcTxStyle>
      <a:tcStyle>
        <a:tcBdr/>
        <a:fill>
          <a:solidFill>
            <a:schemeClr val="accent5"/>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b="off" i="off"/>
      <a:tcStyle>
        <a:tcBdr/>
      </a:tcStyle>
    </a:neCell>
    <a:nwCell>
      <a:tcTxStyle b="off" i="off"/>
      <a:tcStyle>
        <a:tcBdr/>
      </a:tcStyle>
    </a:nwCell>
  </a:tblStyle>
  <a:tblStyle styleId="{AE34F8AA-B05D-4F0C-8486-60B06CAE91D0}"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5.fntdata"/><Relationship Id="rId21" Type="http://schemas.openxmlformats.org/officeDocument/2006/relationships/slide" Target="slides/slide16.xml"/><Relationship Id="rId34" Type="http://schemas.openxmlformats.org/officeDocument/2006/relationships/notesMaster" Target="notesMasters/notesMaster1.xml"/><Relationship Id="rId42" Type="http://schemas.openxmlformats.org/officeDocument/2006/relationships/font" Target="fonts/font8.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2.fntdata"/><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10.fntdata"/><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5.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ECA057-4DF7-4F23-AF27-C18CE661B5FD}"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CA"/>
        </a:p>
      </dgm:t>
    </dgm:pt>
    <dgm:pt modelId="{C0AE115C-DE67-4F87-94B7-63BA72247B0F}">
      <dgm:prSet phldrT="[Text]" custT="1"/>
      <dgm:spPr>
        <a:solidFill>
          <a:schemeClr val="tx2"/>
        </a:solidFill>
      </dgm:spPr>
      <dgm:t>
        <a:bodyPr/>
        <a:lstStyle/>
        <a:p>
          <a:r>
            <a:rPr lang="en-CA" sz="2000" dirty="0">
              <a:solidFill>
                <a:schemeClr val="tx1"/>
              </a:solidFill>
            </a:rPr>
            <a:t>Random Forest</a:t>
          </a:r>
        </a:p>
      </dgm:t>
    </dgm:pt>
    <dgm:pt modelId="{9BD04749-F7B2-4014-8929-1B5BDFE9CB7C}" type="parTrans" cxnId="{38D7919A-86AC-44E6-A3D3-5558E7E4666D}">
      <dgm:prSet/>
      <dgm:spPr/>
      <dgm:t>
        <a:bodyPr/>
        <a:lstStyle/>
        <a:p>
          <a:endParaRPr lang="en-CA"/>
        </a:p>
      </dgm:t>
    </dgm:pt>
    <dgm:pt modelId="{CA3505B4-DDEA-4BD3-A34F-D1B76A400A5E}" type="sibTrans" cxnId="{38D7919A-86AC-44E6-A3D3-5558E7E4666D}">
      <dgm:prSet/>
      <dgm:spPr/>
      <dgm:t>
        <a:bodyPr/>
        <a:lstStyle/>
        <a:p>
          <a:endParaRPr lang="en-CA"/>
        </a:p>
      </dgm:t>
    </dgm:pt>
    <dgm:pt modelId="{D23B164B-EC48-4EC3-8D44-DB103B38CBE9}">
      <dgm:prSet phldrT="[Text]" custT="1"/>
      <dgm:spPr>
        <a:solidFill>
          <a:schemeClr val="tx2">
            <a:lumMod val="20000"/>
            <a:lumOff val="80000"/>
          </a:schemeClr>
        </a:solidFill>
      </dgm:spPr>
      <dgm:t>
        <a:bodyPr anchor="ctr"/>
        <a:lstStyle/>
        <a:p>
          <a:pPr algn="ctr"/>
          <a:r>
            <a:rPr lang="en-US" sz="1400" dirty="0"/>
            <a:t>Decision Tree analyzes features, asking questions to classify data points into categories. In contrast, in a random forest, multiple decision trees work to give the final prediction based on the most common decision among them.</a:t>
          </a:r>
          <a:endParaRPr lang="en-CA" sz="1400" dirty="0"/>
        </a:p>
      </dgm:t>
    </dgm:pt>
    <dgm:pt modelId="{AAA46D33-C026-48F3-ACCD-2DB0698C7618}" type="parTrans" cxnId="{5C906010-2D5D-4E3B-970F-3202CA4AFD3A}">
      <dgm:prSet/>
      <dgm:spPr/>
      <dgm:t>
        <a:bodyPr/>
        <a:lstStyle/>
        <a:p>
          <a:endParaRPr lang="en-CA"/>
        </a:p>
      </dgm:t>
    </dgm:pt>
    <dgm:pt modelId="{B54E01CE-1DFB-4C84-ABD0-9D3960B0D8FA}" type="sibTrans" cxnId="{5C906010-2D5D-4E3B-970F-3202CA4AFD3A}">
      <dgm:prSet/>
      <dgm:spPr/>
      <dgm:t>
        <a:bodyPr/>
        <a:lstStyle/>
        <a:p>
          <a:endParaRPr lang="en-CA"/>
        </a:p>
      </dgm:t>
    </dgm:pt>
    <dgm:pt modelId="{AF70C0BC-3DFC-4B75-8514-614652A9F1B5}">
      <dgm:prSet phldrT="[Text]" custT="1"/>
      <dgm:spPr>
        <a:solidFill>
          <a:schemeClr val="tx2"/>
        </a:solidFill>
      </dgm:spPr>
      <dgm:t>
        <a:bodyPr/>
        <a:lstStyle/>
        <a:p>
          <a:r>
            <a:rPr lang="en-CA" sz="2000" dirty="0">
              <a:solidFill>
                <a:schemeClr val="tx1"/>
              </a:solidFill>
            </a:rPr>
            <a:t>XGBoost</a:t>
          </a:r>
        </a:p>
      </dgm:t>
    </dgm:pt>
    <dgm:pt modelId="{5863754A-CFF9-4E6C-800C-48452BB92BA7}" type="parTrans" cxnId="{C2508623-9506-4B98-881E-535B9CCF8747}">
      <dgm:prSet/>
      <dgm:spPr/>
      <dgm:t>
        <a:bodyPr/>
        <a:lstStyle/>
        <a:p>
          <a:endParaRPr lang="en-CA"/>
        </a:p>
      </dgm:t>
    </dgm:pt>
    <dgm:pt modelId="{AFC07A53-51BF-4414-9059-6EDE4A0F81B6}" type="sibTrans" cxnId="{C2508623-9506-4B98-881E-535B9CCF8747}">
      <dgm:prSet/>
      <dgm:spPr/>
      <dgm:t>
        <a:bodyPr/>
        <a:lstStyle/>
        <a:p>
          <a:endParaRPr lang="en-CA"/>
        </a:p>
      </dgm:t>
    </dgm:pt>
    <dgm:pt modelId="{480AC9E3-0BB6-4118-AC93-DAEA385A6854}">
      <dgm:prSet phldrT="[Text]" custT="1"/>
      <dgm:spPr>
        <a:solidFill>
          <a:schemeClr val="tx2">
            <a:lumMod val="20000"/>
            <a:lumOff val="80000"/>
          </a:schemeClr>
        </a:solidFill>
      </dgm:spPr>
      <dgm:t>
        <a:bodyPr anchor="ctr"/>
        <a:lstStyle/>
        <a:p>
          <a:pPr algn="ctr"/>
          <a:r>
            <a:rPr lang="en-US" sz="1400" dirty="0"/>
            <a:t>Trains multiple decision trees, each learning from the mistakes of its predecessors to improve accuracy, ultimately combining their predictions for optimal results</a:t>
          </a:r>
          <a:endParaRPr lang="en-CA" sz="1400" dirty="0"/>
        </a:p>
      </dgm:t>
    </dgm:pt>
    <dgm:pt modelId="{CEAF1633-23C0-4586-97D5-2A9F1A3EB059}" type="parTrans" cxnId="{CCFE0201-EA81-42B5-A9C7-0F04A48BA851}">
      <dgm:prSet/>
      <dgm:spPr/>
      <dgm:t>
        <a:bodyPr/>
        <a:lstStyle/>
        <a:p>
          <a:endParaRPr lang="en-CA"/>
        </a:p>
      </dgm:t>
    </dgm:pt>
    <dgm:pt modelId="{DE01751A-008C-47D8-BD4E-3D6FD631DA6E}" type="sibTrans" cxnId="{CCFE0201-EA81-42B5-A9C7-0F04A48BA851}">
      <dgm:prSet/>
      <dgm:spPr/>
      <dgm:t>
        <a:bodyPr/>
        <a:lstStyle/>
        <a:p>
          <a:endParaRPr lang="en-CA"/>
        </a:p>
      </dgm:t>
    </dgm:pt>
    <dgm:pt modelId="{FCDFEAFE-763A-4AED-A928-1A81292CC346}">
      <dgm:prSet phldrT="[Text]" custT="1"/>
      <dgm:spPr>
        <a:solidFill>
          <a:schemeClr val="tx2"/>
        </a:solidFill>
        <a:ln w="25400" cap="flat" cmpd="sng" algn="ctr">
          <a:solidFill>
            <a:srgbClr val="FFFFFF">
              <a:hueOff val="0"/>
              <a:satOff val="0"/>
              <a:lumOff val="0"/>
              <a:alphaOff val="0"/>
            </a:srgbClr>
          </a:solidFill>
          <a:prstDash val="solid"/>
        </a:ln>
        <a:effectLst/>
      </dgm:spPr>
      <dgm:t>
        <a:bodyPr spcFirstLastPara="0" vert="horz" wrap="square" lIns="76200" tIns="38100" rIns="76200" bIns="38100" numCol="1" spcCol="1270" anchor="ctr" anchorCtr="0"/>
        <a:lstStyle/>
        <a:p>
          <a:pPr marL="0" lvl="0" indent="0" algn="ctr" defTabSz="889000">
            <a:lnSpc>
              <a:spcPct val="90000"/>
            </a:lnSpc>
            <a:spcBef>
              <a:spcPct val="0"/>
            </a:spcBef>
            <a:spcAft>
              <a:spcPct val="35000"/>
            </a:spcAft>
            <a:buNone/>
          </a:pPr>
          <a:r>
            <a:rPr lang="en-CA" sz="2000" kern="1200" dirty="0">
              <a:solidFill>
                <a:schemeClr val="tx1"/>
              </a:solidFill>
              <a:latin typeface="Arial"/>
              <a:ea typeface="+mn-ea"/>
              <a:cs typeface="+mn-cs"/>
            </a:rPr>
            <a:t>K Nearest Neighbour</a:t>
          </a:r>
        </a:p>
      </dgm:t>
    </dgm:pt>
    <dgm:pt modelId="{04CFE223-0A14-48AB-8BC2-1E8F1B12E460}" type="parTrans" cxnId="{8D312288-261D-4240-AA61-ED95174762BB}">
      <dgm:prSet/>
      <dgm:spPr/>
      <dgm:t>
        <a:bodyPr/>
        <a:lstStyle/>
        <a:p>
          <a:endParaRPr lang="en-CA"/>
        </a:p>
      </dgm:t>
    </dgm:pt>
    <dgm:pt modelId="{F227390C-4DDD-4D5C-9D1F-FC413A0FFB3E}" type="sibTrans" cxnId="{8D312288-261D-4240-AA61-ED95174762BB}">
      <dgm:prSet/>
      <dgm:spPr/>
      <dgm:t>
        <a:bodyPr/>
        <a:lstStyle/>
        <a:p>
          <a:endParaRPr lang="en-CA"/>
        </a:p>
      </dgm:t>
    </dgm:pt>
    <dgm:pt modelId="{F5285BA1-9884-4CC9-B244-226CDB31DDB5}">
      <dgm:prSet phldrT="[Text]" custT="1"/>
      <dgm:spPr>
        <a:solidFill>
          <a:schemeClr val="tx2">
            <a:lumMod val="20000"/>
            <a:lumOff val="80000"/>
          </a:schemeClr>
        </a:solidFill>
        <a:ln w="25400" cap="flat" cmpd="sng" algn="ctr">
          <a:solidFill>
            <a:srgbClr val="F68D2E">
              <a:alpha val="90000"/>
              <a:tint val="40000"/>
              <a:hueOff val="0"/>
              <a:satOff val="0"/>
              <a:lumOff val="0"/>
              <a:alphaOff val="0"/>
            </a:srgbClr>
          </a:solidFill>
          <a:prstDash val="solid"/>
        </a:ln>
        <a:effectLst/>
      </dgm:spPr>
      <dgm:t>
        <a:bodyPr spcFirstLastPara="0" vert="horz" wrap="square" lIns="8890" tIns="8890" rIns="8890" bIns="8890" numCol="1" spcCol="1270" anchor="ctr" anchorCtr="0"/>
        <a:lstStyle/>
        <a:p>
          <a:pPr marL="114300" lvl="1" indent="-114300" algn="ctr" defTabSz="622300">
            <a:lnSpc>
              <a:spcPct val="90000"/>
            </a:lnSpc>
            <a:spcBef>
              <a:spcPct val="0"/>
            </a:spcBef>
            <a:spcAft>
              <a:spcPct val="15000"/>
            </a:spcAft>
            <a:buSzPts val="2000"/>
            <a:buChar char="•"/>
          </a:pPr>
          <a:r>
            <a:rPr lang="en-US" sz="1400" kern="1200" dirty="0">
              <a:solidFill>
                <a:srgbClr val="000000">
                  <a:hueOff val="0"/>
                  <a:satOff val="0"/>
                  <a:lumOff val="0"/>
                  <a:alphaOff val="0"/>
                </a:srgbClr>
              </a:solidFill>
              <a:latin typeface="Arial"/>
              <a:ea typeface="+mn-ea"/>
              <a:cs typeface="+mn-cs"/>
            </a:rPr>
            <a:t>Categorizes new instances by comparing them to a set number of nearby instances and assigning the most common label among these neighbors to the new instance.</a:t>
          </a:r>
          <a:endParaRPr lang="en-CA" sz="1400" kern="1200" dirty="0">
            <a:solidFill>
              <a:srgbClr val="000000">
                <a:hueOff val="0"/>
                <a:satOff val="0"/>
                <a:lumOff val="0"/>
                <a:alphaOff val="0"/>
              </a:srgbClr>
            </a:solidFill>
            <a:latin typeface="Arial"/>
            <a:ea typeface="+mn-ea"/>
            <a:cs typeface="+mn-cs"/>
          </a:endParaRPr>
        </a:p>
      </dgm:t>
    </dgm:pt>
    <dgm:pt modelId="{7D875B91-05BB-4CA2-BA20-B4830823758F}" type="parTrans" cxnId="{463C7F55-C169-4D7C-B072-E6A40341F65C}">
      <dgm:prSet/>
      <dgm:spPr/>
      <dgm:t>
        <a:bodyPr/>
        <a:lstStyle/>
        <a:p>
          <a:endParaRPr lang="en-CA"/>
        </a:p>
      </dgm:t>
    </dgm:pt>
    <dgm:pt modelId="{62FDE238-4845-4687-83AF-01C161E7C8DE}" type="sibTrans" cxnId="{463C7F55-C169-4D7C-B072-E6A40341F65C}">
      <dgm:prSet/>
      <dgm:spPr/>
      <dgm:t>
        <a:bodyPr/>
        <a:lstStyle/>
        <a:p>
          <a:endParaRPr lang="en-CA"/>
        </a:p>
      </dgm:t>
    </dgm:pt>
    <dgm:pt modelId="{F41878DD-90E3-4066-899B-A7D0E2DAAC0A}" type="pres">
      <dgm:prSet presAssocID="{A1ECA057-4DF7-4F23-AF27-C18CE661B5FD}" presName="Name0" presStyleCnt="0">
        <dgm:presLayoutVars>
          <dgm:dir/>
          <dgm:animLvl val="lvl"/>
          <dgm:resizeHandles/>
        </dgm:presLayoutVars>
      </dgm:prSet>
      <dgm:spPr/>
    </dgm:pt>
    <dgm:pt modelId="{CB9CB540-BE5A-44D4-8377-6B893BC102F1}" type="pres">
      <dgm:prSet presAssocID="{C0AE115C-DE67-4F87-94B7-63BA72247B0F}" presName="linNode" presStyleCnt="0"/>
      <dgm:spPr/>
    </dgm:pt>
    <dgm:pt modelId="{FC54E8C6-CA14-4D8C-A44A-3C9EEA7DA2D9}" type="pres">
      <dgm:prSet presAssocID="{C0AE115C-DE67-4F87-94B7-63BA72247B0F}" presName="parentShp" presStyleLbl="node1" presStyleIdx="0" presStyleCnt="3" custScaleX="82852" custScaleY="20299" custLinFactNeighborX="-9526" custLinFactNeighborY="-4555">
        <dgm:presLayoutVars>
          <dgm:bulletEnabled val="1"/>
        </dgm:presLayoutVars>
      </dgm:prSet>
      <dgm:spPr/>
    </dgm:pt>
    <dgm:pt modelId="{4441F2E6-5E15-412F-9215-23145EACDD7A}" type="pres">
      <dgm:prSet presAssocID="{C0AE115C-DE67-4F87-94B7-63BA72247B0F}" presName="childShp" presStyleLbl="bgAccFollowNode1" presStyleIdx="0" presStyleCnt="3" custScaleX="82852" custScaleY="31594" custLinFactNeighborX="-12825" custLinFactNeighborY="-5554">
        <dgm:presLayoutVars>
          <dgm:bulletEnabled val="1"/>
        </dgm:presLayoutVars>
      </dgm:prSet>
      <dgm:spPr/>
    </dgm:pt>
    <dgm:pt modelId="{9F29F547-5D89-4C5F-B7C7-4EE5BC75EB14}" type="pres">
      <dgm:prSet presAssocID="{CA3505B4-DDEA-4BD3-A34F-D1B76A400A5E}" presName="spacing" presStyleCnt="0"/>
      <dgm:spPr/>
    </dgm:pt>
    <dgm:pt modelId="{8E349A78-D126-4CAB-AD92-697F38CAD2BE}" type="pres">
      <dgm:prSet presAssocID="{AF70C0BC-3DFC-4B75-8514-614652A9F1B5}" presName="linNode" presStyleCnt="0"/>
      <dgm:spPr/>
    </dgm:pt>
    <dgm:pt modelId="{200215C9-A283-4EA9-8CFC-9802D128BD7D}" type="pres">
      <dgm:prSet presAssocID="{AF70C0BC-3DFC-4B75-8514-614652A9F1B5}" presName="parentShp" presStyleLbl="node1" presStyleIdx="1" presStyleCnt="3" custScaleX="83862" custScaleY="20722" custLinFactNeighborX="-9942" custLinFactNeighborY="-6573">
        <dgm:presLayoutVars>
          <dgm:bulletEnabled val="1"/>
        </dgm:presLayoutVars>
      </dgm:prSet>
      <dgm:spPr/>
    </dgm:pt>
    <dgm:pt modelId="{E4072EB8-1C70-432C-B3ED-FD977CDBFC6A}" type="pres">
      <dgm:prSet presAssocID="{AF70C0BC-3DFC-4B75-8514-614652A9F1B5}" presName="childShp" presStyleLbl="bgAccFollowNode1" presStyleIdx="1" presStyleCnt="3" custScaleX="81178" custScaleY="23893" custLinFactNeighborX="-14331" custLinFactNeighborY="-6400">
        <dgm:presLayoutVars>
          <dgm:bulletEnabled val="1"/>
        </dgm:presLayoutVars>
      </dgm:prSet>
      <dgm:spPr/>
    </dgm:pt>
    <dgm:pt modelId="{4AE59185-DFAB-43CD-8B23-2FF51D7FB98D}" type="pres">
      <dgm:prSet presAssocID="{AFC07A53-51BF-4414-9059-6EDE4A0F81B6}" presName="spacing" presStyleCnt="0"/>
      <dgm:spPr/>
    </dgm:pt>
    <dgm:pt modelId="{0E0527A2-B276-4D2C-A7D6-B8BD81AD599F}" type="pres">
      <dgm:prSet presAssocID="{FCDFEAFE-763A-4AED-A928-1A81292CC346}" presName="linNode" presStyleCnt="0"/>
      <dgm:spPr/>
    </dgm:pt>
    <dgm:pt modelId="{61442A05-5086-4A34-9FD6-B921CD057107}" type="pres">
      <dgm:prSet presAssocID="{FCDFEAFE-763A-4AED-A928-1A81292CC346}" presName="parentShp" presStyleLbl="node1" presStyleIdx="2" presStyleCnt="3" custScaleX="80223" custScaleY="19130" custLinFactNeighborX="-8964" custLinFactNeighborY="-6652">
        <dgm:presLayoutVars>
          <dgm:bulletEnabled val="1"/>
        </dgm:presLayoutVars>
      </dgm:prSet>
      <dgm:spPr>
        <a:xfrm>
          <a:off x="0" y="2178753"/>
          <a:ext cx="3251200" cy="3238500"/>
        </a:xfrm>
        <a:prstGeom prst="roundRect">
          <a:avLst/>
        </a:prstGeom>
      </dgm:spPr>
    </dgm:pt>
    <dgm:pt modelId="{433BB43F-7531-4621-937A-0981A6E26F19}" type="pres">
      <dgm:prSet presAssocID="{FCDFEAFE-763A-4AED-A928-1A81292CC346}" presName="childShp" presStyleLbl="bgAccFollowNode1" presStyleIdx="2" presStyleCnt="3" custScaleX="82328" custScaleY="23445" custLinFactNeighborX="-12375" custLinFactNeighborY="-7374">
        <dgm:presLayoutVars>
          <dgm:bulletEnabled val="1"/>
        </dgm:presLayoutVars>
      </dgm:prSet>
      <dgm:spPr>
        <a:xfrm>
          <a:off x="3251199" y="2178753"/>
          <a:ext cx="4876800" cy="3238500"/>
        </a:xfrm>
        <a:prstGeom prst="rightArrow">
          <a:avLst>
            <a:gd name="adj1" fmla="val 75000"/>
            <a:gd name="adj2" fmla="val 50000"/>
          </a:avLst>
        </a:prstGeom>
      </dgm:spPr>
    </dgm:pt>
  </dgm:ptLst>
  <dgm:cxnLst>
    <dgm:cxn modelId="{CCFE0201-EA81-42B5-A9C7-0F04A48BA851}" srcId="{AF70C0BC-3DFC-4B75-8514-614652A9F1B5}" destId="{480AC9E3-0BB6-4118-AC93-DAEA385A6854}" srcOrd="0" destOrd="0" parTransId="{CEAF1633-23C0-4586-97D5-2A9F1A3EB059}" sibTransId="{DE01751A-008C-47D8-BD4E-3D6FD631DA6E}"/>
    <dgm:cxn modelId="{1B65D20A-4AAA-467F-BDE2-09D6CB2A971E}" type="presOf" srcId="{F5285BA1-9884-4CC9-B244-226CDB31DDB5}" destId="{433BB43F-7531-4621-937A-0981A6E26F19}" srcOrd="0" destOrd="0" presId="urn:microsoft.com/office/officeart/2005/8/layout/vList6"/>
    <dgm:cxn modelId="{5C906010-2D5D-4E3B-970F-3202CA4AFD3A}" srcId="{C0AE115C-DE67-4F87-94B7-63BA72247B0F}" destId="{D23B164B-EC48-4EC3-8D44-DB103B38CBE9}" srcOrd="0" destOrd="0" parTransId="{AAA46D33-C026-48F3-ACCD-2DB0698C7618}" sibTransId="{B54E01CE-1DFB-4C84-ABD0-9D3960B0D8FA}"/>
    <dgm:cxn modelId="{FA168013-FEF2-4719-89F1-B7AD96753CFE}" type="presOf" srcId="{A1ECA057-4DF7-4F23-AF27-C18CE661B5FD}" destId="{F41878DD-90E3-4066-899B-A7D0E2DAAC0A}" srcOrd="0" destOrd="0" presId="urn:microsoft.com/office/officeart/2005/8/layout/vList6"/>
    <dgm:cxn modelId="{C2508623-9506-4B98-881E-535B9CCF8747}" srcId="{A1ECA057-4DF7-4F23-AF27-C18CE661B5FD}" destId="{AF70C0BC-3DFC-4B75-8514-614652A9F1B5}" srcOrd="1" destOrd="0" parTransId="{5863754A-CFF9-4E6C-800C-48452BB92BA7}" sibTransId="{AFC07A53-51BF-4414-9059-6EDE4A0F81B6}"/>
    <dgm:cxn modelId="{54B6CE31-F6EE-4023-956A-1009E89EF90D}" type="presOf" srcId="{480AC9E3-0BB6-4118-AC93-DAEA385A6854}" destId="{E4072EB8-1C70-432C-B3ED-FD977CDBFC6A}" srcOrd="0" destOrd="0" presId="urn:microsoft.com/office/officeart/2005/8/layout/vList6"/>
    <dgm:cxn modelId="{52C4253E-A362-4A7B-A5DD-BA9FBCA5EA78}" type="presOf" srcId="{C0AE115C-DE67-4F87-94B7-63BA72247B0F}" destId="{FC54E8C6-CA14-4D8C-A44A-3C9EEA7DA2D9}" srcOrd="0" destOrd="0" presId="urn:microsoft.com/office/officeart/2005/8/layout/vList6"/>
    <dgm:cxn modelId="{6925365C-36E8-4CFD-A580-C76C6C2010C0}" type="presOf" srcId="{AF70C0BC-3DFC-4B75-8514-614652A9F1B5}" destId="{200215C9-A283-4EA9-8CFC-9802D128BD7D}" srcOrd="0" destOrd="0" presId="urn:microsoft.com/office/officeart/2005/8/layout/vList6"/>
    <dgm:cxn modelId="{463C7F55-C169-4D7C-B072-E6A40341F65C}" srcId="{FCDFEAFE-763A-4AED-A928-1A81292CC346}" destId="{F5285BA1-9884-4CC9-B244-226CDB31DDB5}" srcOrd="0" destOrd="0" parTransId="{7D875B91-05BB-4CA2-BA20-B4830823758F}" sibTransId="{62FDE238-4845-4687-83AF-01C161E7C8DE}"/>
    <dgm:cxn modelId="{8D312288-261D-4240-AA61-ED95174762BB}" srcId="{A1ECA057-4DF7-4F23-AF27-C18CE661B5FD}" destId="{FCDFEAFE-763A-4AED-A928-1A81292CC346}" srcOrd="2" destOrd="0" parTransId="{04CFE223-0A14-48AB-8BC2-1E8F1B12E460}" sibTransId="{F227390C-4DDD-4D5C-9D1F-FC413A0FFB3E}"/>
    <dgm:cxn modelId="{B9176696-88F0-4A0A-91D7-7F5460595985}" type="presOf" srcId="{D23B164B-EC48-4EC3-8D44-DB103B38CBE9}" destId="{4441F2E6-5E15-412F-9215-23145EACDD7A}" srcOrd="0" destOrd="0" presId="urn:microsoft.com/office/officeart/2005/8/layout/vList6"/>
    <dgm:cxn modelId="{38D7919A-86AC-44E6-A3D3-5558E7E4666D}" srcId="{A1ECA057-4DF7-4F23-AF27-C18CE661B5FD}" destId="{C0AE115C-DE67-4F87-94B7-63BA72247B0F}" srcOrd="0" destOrd="0" parTransId="{9BD04749-F7B2-4014-8929-1B5BDFE9CB7C}" sibTransId="{CA3505B4-DDEA-4BD3-A34F-D1B76A400A5E}"/>
    <dgm:cxn modelId="{ECFFA5C9-EA9D-4BE8-B475-E40E990959D5}" type="presOf" srcId="{FCDFEAFE-763A-4AED-A928-1A81292CC346}" destId="{61442A05-5086-4A34-9FD6-B921CD057107}" srcOrd="0" destOrd="0" presId="urn:microsoft.com/office/officeart/2005/8/layout/vList6"/>
    <dgm:cxn modelId="{3C17D557-9380-4BDB-898F-19D6BCB3C17A}" type="presParOf" srcId="{F41878DD-90E3-4066-899B-A7D0E2DAAC0A}" destId="{CB9CB540-BE5A-44D4-8377-6B893BC102F1}" srcOrd="0" destOrd="0" presId="urn:microsoft.com/office/officeart/2005/8/layout/vList6"/>
    <dgm:cxn modelId="{4B5AA5BD-1B35-40F5-9447-DDC62A35B9DA}" type="presParOf" srcId="{CB9CB540-BE5A-44D4-8377-6B893BC102F1}" destId="{FC54E8C6-CA14-4D8C-A44A-3C9EEA7DA2D9}" srcOrd="0" destOrd="0" presId="urn:microsoft.com/office/officeart/2005/8/layout/vList6"/>
    <dgm:cxn modelId="{5A76DB22-9417-4E98-877D-5A75DE99E6FF}" type="presParOf" srcId="{CB9CB540-BE5A-44D4-8377-6B893BC102F1}" destId="{4441F2E6-5E15-412F-9215-23145EACDD7A}" srcOrd="1" destOrd="0" presId="urn:microsoft.com/office/officeart/2005/8/layout/vList6"/>
    <dgm:cxn modelId="{55EEB3AB-21A5-4E03-A3C9-E669709D8039}" type="presParOf" srcId="{F41878DD-90E3-4066-899B-A7D0E2DAAC0A}" destId="{9F29F547-5D89-4C5F-B7C7-4EE5BC75EB14}" srcOrd="1" destOrd="0" presId="urn:microsoft.com/office/officeart/2005/8/layout/vList6"/>
    <dgm:cxn modelId="{47414029-61E9-4A25-AB94-4114DE563C77}" type="presParOf" srcId="{F41878DD-90E3-4066-899B-A7D0E2DAAC0A}" destId="{8E349A78-D126-4CAB-AD92-697F38CAD2BE}" srcOrd="2" destOrd="0" presId="urn:microsoft.com/office/officeart/2005/8/layout/vList6"/>
    <dgm:cxn modelId="{53269471-638F-4EF6-A57E-39F132523008}" type="presParOf" srcId="{8E349A78-D126-4CAB-AD92-697F38CAD2BE}" destId="{200215C9-A283-4EA9-8CFC-9802D128BD7D}" srcOrd="0" destOrd="0" presId="urn:microsoft.com/office/officeart/2005/8/layout/vList6"/>
    <dgm:cxn modelId="{BBFD9177-BD87-45A7-8927-C83475742DE0}" type="presParOf" srcId="{8E349A78-D126-4CAB-AD92-697F38CAD2BE}" destId="{E4072EB8-1C70-432C-B3ED-FD977CDBFC6A}" srcOrd="1" destOrd="0" presId="urn:microsoft.com/office/officeart/2005/8/layout/vList6"/>
    <dgm:cxn modelId="{514BC25F-166D-441A-8D29-FB020E9D76F5}" type="presParOf" srcId="{F41878DD-90E3-4066-899B-A7D0E2DAAC0A}" destId="{4AE59185-DFAB-43CD-8B23-2FF51D7FB98D}" srcOrd="3" destOrd="0" presId="urn:microsoft.com/office/officeart/2005/8/layout/vList6"/>
    <dgm:cxn modelId="{6E71CF68-5002-4D87-B960-832789499767}" type="presParOf" srcId="{F41878DD-90E3-4066-899B-A7D0E2DAAC0A}" destId="{0E0527A2-B276-4D2C-A7D6-B8BD81AD599F}" srcOrd="4" destOrd="0" presId="urn:microsoft.com/office/officeart/2005/8/layout/vList6"/>
    <dgm:cxn modelId="{51C79F54-6183-40B7-8973-DAB0A55D35EC}" type="presParOf" srcId="{0E0527A2-B276-4D2C-A7D6-B8BD81AD599F}" destId="{61442A05-5086-4A34-9FD6-B921CD057107}" srcOrd="0" destOrd="0" presId="urn:microsoft.com/office/officeart/2005/8/layout/vList6"/>
    <dgm:cxn modelId="{3DB69B01-AFC5-4163-9388-D6587E72FDBB}" type="presParOf" srcId="{0E0527A2-B276-4D2C-A7D6-B8BD81AD599F}" destId="{433BB43F-7531-4621-937A-0981A6E26F19}" srcOrd="1" destOrd="0" presId="urn:microsoft.com/office/officeart/2005/8/layout/vList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41F2E6-5E15-412F-9215-23145EACDD7A}">
      <dsp:nvSpPr>
        <dsp:cNvPr id="0" name=""/>
        <dsp:cNvSpPr/>
      </dsp:nvSpPr>
      <dsp:spPr>
        <a:xfrm>
          <a:off x="2973612" y="0"/>
          <a:ext cx="4040526" cy="1711973"/>
        </a:xfrm>
        <a:prstGeom prst="rightArrow">
          <a:avLst>
            <a:gd name="adj1" fmla="val 75000"/>
            <a:gd name="adj2" fmla="val 50000"/>
          </a:avLst>
        </a:prstGeom>
        <a:solidFill>
          <a:schemeClr val="tx2">
            <a:lumMod val="20000"/>
            <a:lumOff val="8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ctr" defTabSz="622300">
            <a:lnSpc>
              <a:spcPct val="90000"/>
            </a:lnSpc>
            <a:spcBef>
              <a:spcPct val="0"/>
            </a:spcBef>
            <a:spcAft>
              <a:spcPct val="15000"/>
            </a:spcAft>
            <a:buChar char="•"/>
          </a:pPr>
          <a:r>
            <a:rPr lang="en-US" sz="1400" kern="1200" dirty="0"/>
            <a:t>Decision Tree analyzes features, asking questions to classify data points into categories. In contrast, in a random forest, multiple decision trees work to give the final prediction based on the most common decision among them.</a:t>
          </a:r>
          <a:endParaRPr lang="en-CA" sz="1400" kern="1200" dirty="0"/>
        </a:p>
      </dsp:txBody>
      <dsp:txXfrm>
        <a:off x="2973612" y="213997"/>
        <a:ext cx="3398536" cy="1283979"/>
      </dsp:txXfrm>
    </dsp:sp>
    <dsp:sp modelId="{FC54E8C6-CA14-4D8C-A44A-3C9EEA7DA2D9}">
      <dsp:nvSpPr>
        <dsp:cNvPr id="0" name=""/>
        <dsp:cNvSpPr/>
      </dsp:nvSpPr>
      <dsp:spPr>
        <a:xfrm>
          <a:off x="232330" y="88134"/>
          <a:ext cx="2693684" cy="1099935"/>
        </a:xfrm>
        <a:prstGeom prst="round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CA" sz="2000" kern="1200" dirty="0">
              <a:solidFill>
                <a:schemeClr val="tx1"/>
              </a:solidFill>
            </a:rPr>
            <a:t>Random Forest</a:t>
          </a:r>
        </a:p>
      </dsp:txBody>
      <dsp:txXfrm>
        <a:off x="286024" y="141828"/>
        <a:ext cx="2586296" cy="992547"/>
      </dsp:txXfrm>
    </dsp:sp>
    <dsp:sp modelId="{E4072EB8-1C70-432C-B3ED-FD977CDBFC6A}">
      <dsp:nvSpPr>
        <dsp:cNvPr id="0" name=""/>
        <dsp:cNvSpPr/>
      </dsp:nvSpPr>
      <dsp:spPr>
        <a:xfrm>
          <a:off x="2981886" y="1935981"/>
          <a:ext cx="3958888" cy="1294682"/>
        </a:xfrm>
        <a:prstGeom prst="rightArrow">
          <a:avLst>
            <a:gd name="adj1" fmla="val 75000"/>
            <a:gd name="adj2" fmla="val 50000"/>
          </a:avLst>
        </a:prstGeom>
        <a:solidFill>
          <a:schemeClr val="tx2">
            <a:lumMod val="20000"/>
            <a:lumOff val="8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ctr" defTabSz="622300">
            <a:lnSpc>
              <a:spcPct val="90000"/>
            </a:lnSpc>
            <a:spcBef>
              <a:spcPct val="0"/>
            </a:spcBef>
            <a:spcAft>
              <a:spcPct val="15000"/>
            </a:spcAft>
            <a:buChar char="•"/>
          </a:pPr>
          <a:r>
            <a:rPr lang="en-US" sz="1400" kern="1200" dirty="0"/>
            <a:t>Trains multiple decision trees, each learning from the mistakes of its predecessors to improve accuracy, ultimately combining their predictions for optimal results</a:t>
          </a:r>
          <a:endParaRPr lang="en-CA" sz="1400" kern="1200" dirty="0"/>
        </a:p>
      </dsp:txBody>
      <dsp:txXfrm>
        <a:off x="2981886" y="2097816"/>
        <a:ext cx="3473382" cy="971012"/>
      </dsp:txXfrm>
    </dsp:sp>
    <dsp:sp modelId="{200215C9-A283-4EA9-8CFC-9802D128BD7D}">
      <dsp:nvSpPr>
        <dsp:cNvPr id="0" name=""/>
        <dsp:cNvSpPr/>
      </dsp:nvSpPr>
      <dsp:spPr>
        <a:xfrm>
          <a:off x="236443" y="2012520"/>
          <a:ext cx="2726521" cy="1122856"/>
        </a:xfrm>
        <a:prstGeom prst="round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CA" sz="2000" kern="1200" dirty="0">
              <a:solidFill>
                <a:schemeClr val="tx1"/>
              </a:solidFill>
            </a:rPr>
            <a:t>XGBoost</a:t>
          </a:r>
        </a:p>
      </dsp:txBody>
      <dsp:txXfrm>
        <a:off x="291256" y="2067333"/>
        <a:ext cx="2616895" cy="1013230"/>
      </dsp:txXfrm>
    </dsp:sp>
    <dsp:sp modelId="{433BB43F-7531-4621-937A-0981A6E26F19}">
      <dsp:nvSpPr>
        <dsp:cNvPr id="0" name=""/>
        <dsp:cNvSpPr/>
      </dsp:nvSpPr>
      <dsp:spPr>
        <a:xfrm>
          <a:off x="2958283" y="3719752"/>
          <a:ext cx="4014971" cy="1270406"/>
        </a:xfrm>
        <a:prstGeom prst="rightArrow">
          <a:avLst>
            <a:gd name="adj1" fmla="val 75000"/>
            <a:gd name="adj2" fmla="val 50000"/>
          </a:avLst>
        </a:prstGeom>
        <a:solidFill>
          <a:schemeClr val="tx2">
            <a:lumMod val="20000"/>
            <a:lumOff val="80000"/>
          </a:schemeClr>
        </a:solidFill>
        <a:ln w="25400" cap="flat" cmpd="sng" algn="ctr">
          <a:solidFill>
            <a:srgbClr val="F68D2E">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ctr" defTabSz="622300">
            <a:lnSpc>
              <a:spcPct val="90000"/>
            </a:lnSpc>
            <a:spcBef>
              <a:spcPct val="0"/>
            </a:spcBef>
            <a:spcAft>
              <a:spcPct val="15000"/>
            </a:spcAft>
            <a:buSzPts val="2000"/>
            <a:buChar char="•"/>
          </a:pPr>
          <a:r>
            <a:rPr lang="en-US" sz="1400" kern="1200" dirty="0">
              <a:solidFill>
                <a:srgbClr val="000000">
                  <a:hueOff val="0"/>
                  <a:satOff val="0"/>
                  <a:lumOff val="0"/>
                  <a:alphaOff val="0"/>
                </a:srgbClr>
              </a:solidFill>
              <a:latin typeface="Arial"/>
              <a:ea typeface="+mn-ea"/>
              <a:cs typeface="+mn-cs"/>
            </a:rPr>
            <a:t>Categorizes new instances by comparing them to a set number of nearby instances and assigning the most common label among these neighbors to the new instance.</a:t>
          </a:r>
          <a:endParaRPr lang="en-CA" sz="1400" kern="1200" dirty="0">
            <a:solidFill>
              <a:srgbClr val="000000">
                <a:hueOff val="0"/>
                <a:satOff val="0"/>
                <a:lumOff val="0"/>
                <a:alphaOff val="0"/>
              </a:srgbClr>
            </a:solidFill>
            <a:latin typeface="Arial"/>
            <a:ea typeface="+mn-ea"/>
            <a:cs typeface="+mn-cs"/>
          </a:endParaRPr>
        </a:p>
      </dsp:txBody>
      <dsp:txXfrm>
        <a:off x="2958283" y="3878553"/>
        <a:ext cx="3538569" cy="952804"/>
      </dsp:txXfrm>
    </dsp:sp>
    <dsp:sp modelId="{61442A05-5086-4A34-9FD6-B921CD057107}">
      <dsp:nvSpPr>
        <dsp:cNvPr id="0" name=""/>
        <dsp:cNvSpPr/>
      </dsp:nvSpPr>
      <dsp:spPr>
        <a:xfrm>
          <a:off x="315252" y="3875782"/>
          <a:ext cx="2608210" cy="1036590"/>
        </a:xfrm>
        <a:prstGeom prst="roundRect">
          <a:avLst/>
        </a:prstGeom>
        <a:solidFill>
          <a:schemeClr val="tx2"/>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CA" sz="2000" kern="1200" dirty="0">
              <a:solidFill>
                <a:schemeClr val="tx1"/>
              </a:solidFill>
              <a:latin typeface="Arial"/>
              <a:ea typeface="+mn-ea"/>
              <a:cs typeface="+mn-cs"/>
            </a:rPr>
            <a:t>K Nearest Neighbour</a:t>
          </a:r>
        </a:p>
      </dsp:txBody>
      <dsp:txXfrm>
        <a:off x="365854" y="3926384"/>
        <a:ext cx="2507006" cy="935386"/>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5" name="Google Shape;3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8" name="Google Shape;42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Roboto" panose="02000000000000000000" pitchFamily="2" charset="0"/>
                <a:ea typeface="Roboto" panose="02000000000000000000" pitchFamily="2" charset="0"/>
                <a:sym typeface="Arial"/>
              </a:rPr>
              <a:t>Scraped weather data(lots of unique origin airports, diff </a:t>
            </a:r>
            <a:r>
              <a:rPr lang="en-US" sz="1200" b="0" i="0" u="none" strike="noStrike" cap="none" dirty="0" err="1">
                <a:solidFill>
                  <a:srgbClr val="000000"/>
                </a:solidFill>
                <a:latin typeface="Roboto" panose="02000000000000000000" pitchFamily="2" charset="0"/>
                <a:ea typeface="Roboto" panose="02000000000000000000" pitchFamily="2" charset="0"/>
                <a:sym typeface="Arial"/>
              </a:rPr>
              <a:t>preproc</a:t>
            </a:r>
            <a:r>
              <a:rPr lang="en-US" sz="1200" b="0" i="0" u="none" strike="noStrike" cap="none" dirty="0">
                <a:solidFill>
                  <a:srgbClr val="000000"/>
                </a:solidFill>
                <a:latin typeface="Roboto" panose="02000000000000000000" pitchFamily="2" charset="0"/>
                <a:ea typeface="Roboto" panose="02000000000000000000" pitchFamily="2" charset="0"/>
                <a:sym typeface="Arial"/>
              </a:rPr>
              <a:t>, origin represents the location-&gt;weather) </a:t>
            </a:r>
            <a:r>
              <a:rPr lang="en-US" sz="1200" b="0" i="0" u="none" strike="noStrike" cap="none" dirty="0" err="1">
                <a:solidFill>
                  <a:srgbClr val="000000"/>
                </a:solidFill>
                <a:latin typeface="Roboto" panose="02000000000000000000" pitchFamily="2" charset="0"/>
                <a:ea typeface="Roboto" panose="02000000000000000000" pitchFamily="2" charset="0"/>
                <a:sym typeface="Arial"/>
              </a:rPr>
              <a:t>Ohe</a:t>
            </a:r>
            <a:r>
              <a:rPr lang="en-US" sz="1200" b="0" i="0" u="none" strike="noStrike" cap="none" dirty="0">
                <a:solidFill>
                  <a:srgbClr val="000000"/>
                </a:solidFill>
                <a:latin typeface="Roboto" panose="02000000000000000000" pitchFamily="2" charset="0"/>
                <a:ea typeface="Roboto" panose="02000000000000000000" pitchFamily="2" charset="0"/>
                <a:sym typeface="Arial"/>
              </a:rPr>
              <a:t> on hour of day, </a:t>
            </a:r>
            <a:r>
              <a:rPr lang="en-US" sz="1200" b="0" i="0" u="none" strike="noStrike" cap="none" dirty="0" err="1">
                <a:solidFill>
                  <a:srgbClr val="000000"/>
                </a:solidFill>
                <a:latin typeface="Roboto" panose="02000000000000000000" pitchFamily="2" charset="0"/>
                <a:ea typeface="Roboto" panose="02000000000000000000" pitchFamily="2" charset="0"/>
                <a:sym typeface="Arial"/>
              </a:rPr>
              <a:t>dayofweek</a:t>
            </a:r>
            <a:r>
              <a:rPr lang="en-US" sz="1200" b="0" i="0" u="none" strike="noStrike" cap="none" dirty="0">
                <a:solidFill>
                  <a:srgbClr val="000000"/>
                </a:solidFill>
                <a:latin typeface="Roboto" panose="02000000000000000000" pitchFamily="2" charset="0"/>
                <a:ea typeface="Roboto" panose="02000000000000000000" pitchFamily="2" charset="0"/>
                <a:sym typeface="Arial"/>
              </a:rPr>
              <a:t> and carrier Extracting time features from datetime</a:t>
            </a:r>
          </a:p>
          <a:p>
            <a:pPr marL="0" marR="0" lvl="0" indent="0" algn="l" rtl="0">
              <a:lnSpc>
                <a:spcPct val="100000"/>
              </a:lnSpc>
              <a:spcBef>
                <a:spcPts val="0"/>
              </a:spcBef>
              <a:spcAft>
                <a:spcPts val="0"/>
              </a:spcAft>
              <a:buNone/>
            </a:pPr>
            <a:endParaRPr lang="en-US" dirty="0">
              <a:latin typeface="Roboto" panose="02000000000000000000" pitchFamily="2" charset="0"/>
              <a:ea typeface="Roboto" panose="02000000000000000000" pitchFamily="2" charset="0"/>
            </a:endParaRPr>
          </a:p>
          <a:p>
            <a:pPr marL="0" marR="0" lvl="0" indent="0" algn="l" rtl="0">
              <a:lnSpc>
                <a:spcPct val="100000"/>
              </a:lnSpc>
              <a:spcBef>
                <a:spcPts val="0"/>
              </a:spcBef>
              <a:spcAft>
                <a:spcPts val="0"/>
              </a:spcAft>
              <a:buNone/>
            </a:pPr>
            <a:r>
              <a:rPr lang="en-US" dirty="0">
                <a:latin typeface="Roboto" panose="02000000000000000000" pitchFamily="2" charset="0"/>
                <a:ea typeface="Roboto" panose="02000000000000000000" pitchFamily="2" charset="0"/>
              </a:rPr>
              <a:t>Extra, if you want to add:  Data manipulation like handling null values for weather data, correcting the format of variables.   (</a:t>
            </a:r>
            <a:r>
              <a:rPr lang="en-US" dirty="0" err="1">
                <a:latin typeface="Roboto" panose="02000000000000000000" pitchFamily="2" charset="0"/>
                <a:ea typeface="Roboto" panose="02000000000000000000" pitchFamily="2" charset="0"/>
              </a:rPr>
              <a:t>doesnt</a:t>
            </a:r>
            <a:r>
              <a:rPr lang="en-US" dirty="0">
                <a:latin typeface="Roboto" panose="02000000000000000000" pitchFamily="2" charset="0"/>
                <a:ea typeface="Roboto" panose="02000000000000000000" pitchFamily="2" charset="0"/>
              </a:rPr>
              <a:t> seem imp)</a:t>
            </a:r>
          </a:p>
          <a:p>
            <a:pPr marL="0" lvl="0" indent="0" algn="l" rtl="0">
              <a:lnSpc>
                <a:spcPct val="100000"/>
              </a:lnSpc>
              <a:spcBef>
                <a:spcPts val="0"/>
              </a:spcBef>
              <a:spcAft>
                <a:spcPts val="0"/>
              </a:spcAft>
              <a:buSzPts val="1400"/>
              <a:buNone/>
            </a:pPr>
            <a:endParaRPr dirty="0"/>
          </a:p>
        </p:txBody>
      </p:sp>
      <p:sp>
        <p:nvSpPr>
          <p:cNvPr id="429" name="Google Shape;42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b="1">
                <a:latin typeface="Roboto"/>
                <a:ea typeface="Roboto"/>
                <a:cs typeface="Roboto"/>
                <a:sym typeface="Roboto"/>
              </a:rPr>
              <a:t>Logistic regression:</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a:solidFill>
                  <a:schemeClr val="dk1"/>
                </a:solidFill>
                <a:latin typeface="Roboto"/>
                <a:ea typeface="Roboto"/>
                <a:cs typeface="Roboto"/>
                <a:sym typeface="Roboto"/>
              </a:rPr>
              <a:t>So, when we want to sort a new thing, it looks at its features and guesses which group it might belong to based on where it falls on the line.</a:t>
            </a:r>
            <a:endParaRPr sz="1200">
              <a:solidFill>
                <a:schemeClr val="dk1"/>
              </a:solidFill>
              <a:latin typeface="Roboto"/>
              <a:ea typeface="Roboto"/>
              <a:cs typeface="Roboto"/>
              <a:sym typeface="Roboto"/>
            </a:endParaRPr>
          </a:p>
          <a:p>
            <a:pPr marL="0" lvl="0" indent="0" algn="l" rtl="0">
              <a:lnSpc>
                <a:spcPct val="90000"/>
              </a:lnSpc>
              <a:spcBef>
                <a:spcPts val="0"/>
              </a:spcBef>
              <a:spcAft>
                <a:spcPts val="0"/>
              </a:spcAft>
              <a:buClr>
                <a:schemeClr val="dk1"/>
              </a:buClr>
              <a:buSzPts val="2000"/>
              <a:buNone/>
            </a:pPr>
            <a:r>
              <a:rPr lang="en-US" sz="1200">
                <a:solidFill>
                  <a:schemeClr val="dk1"/>
                </a:solidFill>
                <a:latin typeface="Roboto"/>
                <a:ea typeface="Roboto"/>
                <a:cs typeface="Roboto"/>
                <a:sym typeface="Roboto"/>
              </a:rPr>
              <a:t>It looks at the characteristics of each fruit and tries to draw a line (or boundary) between apples and oranges based on those characteristics. This line helps us separate the two groups.</a:t>
            </a:r>
            <a:endParaRPr/>
          </a:p>
          <a:p>
            <a:pPr marL="0" lvl="0" indent="0" algn="l" rtl="0">
              <a:lnSpc>
                <a:spcPct val="90000"/>
              </a:lnSpc>
              <a:spcBef>
                <a:spcPts val="0"/>
              </a:spcBef>
              <a:spcAft>
                <a:spcPts val="0"/>
              </a:spcAft>
              <a:buClr>
                <a:schemeClr val="dk1"/>
              </a:buClr>
              <a:buSzPts val="2000"/>
              <a:buNone/>
            </a:pPr>
            <a:r>
              <a:rPr lang="en-US" sz="1200">
                <a:solidFill>
                  <a:schemeClr val="dk1"/>
                </a:solidFill>
                <a:latin typeface="Roboto"/>
                <a:ea typeface="Roboto"/>
                <a:cs typeface="Roboto"/>
                <a:sym typeface="Roboto"/>
              </a:rPr>
              <a:t>But here's the twist: Instead of just drawing a straight line, logistic regression uses a special kind of curve called the "S-curve." This curve allows logistic regression to not only separate the fruits into two groups but also to give us the probability that each fruit belongs to one group or the other.</a:t>
            </a:r>
            <a:endParaRPr/>
          </a:p>
          <a:p>
            <a:pPr marL="0" lvl="0" indent="0" algn="l" rtl="0">
              <a:lnSpc>
                <a:spcPct val="90000"/>
              </a:lnSpc>
              <a:spcBef>
                <a:spcPts val="0"/>
              </a:spcBef>
              <a:spcAft>
                <a:spcPts val="0"/>
              </a:spcAft>
              <a:buClr>
                <a:schemeClr val="dk1"/>
              </a:buClr>
              <a:buSzPts val="2000"/>
              <a:buNone/>
            </a:pPr>
            <a:r>
              <a:rPr lang="en-US" sz="1200">
                <a:solidFill>
                  <a:schemeClr val="dk1"/>
                </a:solidFill>
                <a:latin typeface="Roboto"/>
                <a:ea typeface="Roboto"/>
                <a:cs typeface="Roboto"/>
                <a:sym typeface="Roboto"/>
              </a:rPr>
              <a:t>So, when we use logistic regression to classify a new fruit, it looks at its characteristics and calculates the probability that it's an apple or an orange based on where it falls on the S-curve.</a:t>
            </a:r>
            <a:endParaRPr/>
          </a:p>
          <a:p>
            <a:pPr marL="0" lvl="0" indent="0" algn="l" rtl="0">
              <a:lnSpc>
                <a:spcPct val="90000"/>
              </a:lnSpc>
              <a:spcBef>
                <a:spcPts val="0"/>
              </a:spcBef>
              <a:spcAft>
                <a:spcPts val="0"/>
              </a:spcAft>
              <a:buClr>
                <a:schemeClr val="dk1"/>
              </a:buClr>
              <a:buSzPts val="2000"/>
              <a:buNone/>
            </a:pPr>
            <a:r>
              <a:rPr lang="en-US" sz="1200">
                <a:solidFill>
                  <a:schemeClr val="dk1"/>
                </a:solidFill>
                <a:latin typeface="Roboto"/>
                <a:ea typeface="Roboto"/>
                <a:cs typeface="Roboto"/>
                <a:sym typeface="Roboto"/>
              </a:rPr>
              <a:t>In simple terms, logistic regression helps us classify things into two groups (like apples and oranges) by drawing a curve that shows the probability of belonging to each group based on their characteristics.</a:t>
            </a:r>
            <a:endParaRPr/>
          </a:p>
          <a:p>
            <a:pPr marL="457200" marR="0" lvl="0" indent="-228600" algn="l" rtl="0">
              <a:lnSpc>
                <a:spcPct val="100000"/>
              </a:lnSpc>
              <a:spcBef>
                <a:spcPts val="0"/>
              </a:spcBef>
              <a:spcAft>
                <a:spcPts val="0"/>
              </a:spcAft>
              <a:buSzPts val="1400"/>
              <a:buNone/>
            </a:pPr>
            <a:endParaRPr b="1">
              <a:latin typeface="Roboto"/>
              <a:ea typeface="Roboto"/>
              <a:cs typeface="Roboto"/>
              <a:sym typeface="Roboto"/>
            </a:endParaRPr>
          </a:p>
          <a:p>
            <a:pPr marL="457200" marR="0" lvl="0" indent="-228600" algn="l" rtl="0">
              <a:lnSpc>
                <a:spcPct val="100000"/>
              </a:lnSpc>
              <a:spcBef>
                <a:spcPts val="0"/>
              </a:spcBef>
              <a:spcAft>
                <a:spcPts val="0"/>
              </a:spcAft>
              <a:buSzPts val="1400"/>
              <a:buNone/>
            </a:pPr>
            <a:r>
              <a:rPr lang="en-US" b="1">
                <a:latin typeface="Roboto"/>
                <a:ea typeface="Roboto"/>
                <a:cs typeface="Roboto"/>
                <a:sym typeface="Roboto"/>
              </a:rPr>
              <a:t>Svm- </a:t>
            </a:r>
            <a:r>
              <a:rPr lang="en-US" sz="1200">
                <a:solidFill>
                  <a:schemeClr val="dk1"/>
                </a:solidFill>
                <a:latin typeface="Roboto"/>
                <a:ea typeface="Roboto"/>
                <a:cs typeface="Roboto"/>
                <a:sym typeface="Roboto"/>
              </a:rPr>
              <a:t>When we have a new instance to classify, SVM looks at its features and sees which side of the boundary it falls on to predict its group. </a:t>
            </a:r>
            <a:endParaRPr/>
          </a:p>
          <a:p>
            <a:pPr marL="457200" marR="0" lvl="0" indent="-228600" algn="l" rtl="0">
              <a:lnSpc>
                <a:spcPct val="100000"/>
              </a:lnSpc>
              <a:spcBef>
                <a:spcPts val="0"/>
              </a:spcBef>
              <a:spcAft>
                <a:spcPts val="0"/>
              </a:spcAft>
              <a:buSzPts val="1400"/>
              <a:buNone/>
            </a:pPr>
            <a:endParaRPr b="1">
              <a:latin typeface="Roboto"/>
              <a:ea typeface="Roboto"/>
              <a:cs typeface="Roboto"/>
              <a:sym typeface="Roboto"/>
            </a:endParaRPr>
          </a:p>
          <a:p>
            <a:pPr marL="457200" marR="0" lvl="0" indent="-228600" algn="l" rtl="0">
              <a:lnSpc>
                <a:spcPct val="100000"/>
              </a:lnSpc>
              <a:spcBef>
                <a:spcPts val="0"/>
              </a:spcBef>
              <a:spcAft>
                <a:spcPts val="0"/>
              </a:spcAft>
              <a:buSzPts val="1400"/>
              <a:buNone/>
            </a:pPr>
            <a:r>
              <a:rPr lang="en-US" b="1">
                <a:latin typeface="Roboto"/>
                <a:ea typeface="Roboto"/>
                <a:cs typeface="Roboto"/>
                <a:sym typeface="Roboto"/>
              </a:rPr>
              <a:t>Decision Trees:</a:t>
            </a:r>
            <a:endParaRPr>
              <a:latin typeface="Roboto"/>
              <a:ea typeface="Roboto"/>
              <a:cs typeface="Roboto"/>
              <a:sym typeface="Roboto"/>
            </a:endParaRPr>
          </a:p>
          <a:p>
            <a:pPr marL="457200" marR="0" lvl="0" indent="-228600" algn="l" rtl="0">
              <a:lnSpc>
                <a:spcPct val="100000"/>
              </a:lnSpc>
              <a:spcBef>
                <a:spcPts val="0"/>
              </a:spcBef>
              <a:spcAft>
                <a:spcPts val="0"/>
              </a:spcAft>
              <a:buSzPts val="1400"/>
              <a:buNone/>
            </a:pPr>
            <a:r>
              <a:rPr lang="en-US">
                <a:latin typeface="Roboto"/>
                <a:ea typeface="Roboto"/>
                <a:cs typeface="Roboto"/>
                <a:sym typeface="Roboto"/>
              </a:rPr>
              <a:t>Imagine you're trying to make a decision, and you have a bunch of questions you could ask to help you decide. For example, if you're deciding what to wear, you might ask questions like "Is it raining?" or "Is it hot outside?" Each question helps you narrow down your choices until you make a decision.</a:t>
            </a:r>
            <a:endParaRPr>
              <a:latin typeface="Roboto"/>
              <a:ea typeface="Roboto"/>
              <a:cs typeface="Roboto"/>
              <a:sym typeface="Roboto"/>
            </a:endParaRPr>
          </a:p>
          <a:p>
            <a:pPr marL="457200" marR="0" lvl="0" indent="-228600" algn="l" rtl="0">
              <a:lnSpc>
                <a:spcPct val="100000"/>
              </a:lnSpc>
              <a:spcBef>
                <a:spcPts val="0"/>
              </a:spcBef>
              <a:spcAft>
                <a:spcPts val="0"/>
              </a:spcAft>
              <a:buSzPts val="1400"/>
              <a:buNone/>
            </a:pPr>
            <a:r>
              <a:rPr lang="en-US">
                <a:latin typeface="Roboto"/>
                <a:ea typeface="Roboto"/>
                <a:cs typeface="Roboto"/>
                <a:sym typeface="Roboto"/>
              </a:rPr>
              <a:t>A decision tree works similarly. It asks a series of questions about the data and uses the answers to classify or predict something. Each question splits the data into smaller groups, and the process continues until it reaches a conclusion, like whether a customer will buy a product or not.</a:t>
            </a:r>
            <a:endParaRPr>
              <a:latin typeface="Roboto"/>
              <a:ea typeface="Roboto"/>
              <a:cs typeface="Roboto"/>
              <a:sym typeface="Roboto"/>
            </a:endParaRPr>
          </a:p>
          <a:p>
            <a:pPr marL="457200" marR="0" lvl="0" indent="-228600" algn="l" rtl="0">
              <a:lnSpc>
                <a:spcPct val="100000"/>
              </a:lnSpc>
              <a:spcBef>
                <a:spcPts val="0"/>
              </a:spcBef>
              <a:spcAft>
                <a:spcPts val="0"/>
              </a:spcAft>
              <a:buSzPts val="1400"/>
              <a:buNone/>
            </a:pPr>
            <a:r>
              <a:rPr lang="en-US" b="1">
                <a:latin typeface="Roboto"/>
                <a:ea typeface="Roboto"/>
                <a:cs typeface="Roboto"/>
                <a:sym typeface="Roboto"/>
              </a:rPr>
              <a:t>Random Forests:</a:t>
            </a:r>
            <a:endParaRPr>
              <a:latin typeface="Roboto"/>
              <a:ea typeface="Roboto"/>
              <a:cs typeface="Roboto"/>
              <a:sym typeface="Roboto"/>
            </a:endParaRPr>
          </a:p>
          <a:p>
            <a:pPr marL="457200" marR="0" lvl="0" indent="-228600" algn="l" rtl="0">
              <a:lnSpc>
                <a:spcPct val="100000"/>
              </a:lnSpc>
              <a:spcBef>
                <a:spcPts val="0"/>
              </a:spcBef>
              <a:spcAft>
                <a:spcPts val="0"/>
              </a:spcAft>
              <a:buSzPts val="1400"/>
              <a:buNone/>
            </a:pPr>
            <a:r>
              <a:rPr lang="en-US">
                <a:latin typeface="Roboto"/>
                <a:ea typeface="Roboto"/>
                <a:cs typeface="Roboto"/>
                <a:sym typeface="Roboto"/>
              </a:rPr>
              <a:t>Now, think of a forest with many trees. Each tree (decision tree) in the forest is like a different person making a decision based on their own set of questions. Some people might focus more on the weather, while others might care more about the occasion.</a:t>
            </a:r>
            <a:endParaRPr>
              <a:latin typeface="Roboto"/>
              <a:ea typeface="Roboto"/>
              <a:cs typeface="Roboto"/>
              <a:sym typeface="Roboto"/>
            </a:endParaRPr>
          </a:p>
          <a:p>
            <a:pPr marL="457200" marR="0" lvl="0" indent="-228600" algn="l" rtl="0">
              <a:lnSpc>
                <a:spcPct val="100000"/>
              </a:lnSpc>
              <a:spcBef>
                <a:spcPts val="0"/>
              </a:spcBef>
              <a:spcAft>
                <a:spcPts val="0"/>
              </a:spcAft>
              <a:buSzPts val="1400"/>
              <a:buNone/>
            </a:pPr>
            <a:r>
              <a:rPr lang="en-US">
                <a:latin typeface="Roboto"/>
                <a:ea typeface="Roboto"/>
                <a:cs typeface="Roboto"/>
                <a:sym typeface="Roboto"/>
              </a:rPr>
              <a:t>Similarly, a random forest is a collection of decision trees. But here's the key: each tree in the forest is trained on a different subset of the data and asks different questions. When you want to make a prediction, you ask each tree in the forest and take a vote. The most popular prediction among the trees becomes the final prediction.</a:t>
            </a:r>
            <a:endParaRPr>
              <a:latin typeface="Roboto"/>
              <a:ea typeface="Roboto"/>
              <a:cs typeface="Roboto"/>
              <a:sym typeface="Roboto"/>
            </a:endParaRPr>
          </a:p>
          <a:p>
            <a:pPr marL="457200" marR="0" lvl="0" indent="-228600" algn="l" rtl="0">
              <a:lnSpc>
                <a:spcPct val="100000"/>
              </a:lnSpc>
              <a:spcBef>
                <a:spcPts val="0"/>
              </a:spcBef>
              <a:spcAft>
                <a:spcPts val="0"/>
              </a:spcAft>
              <a:buSzPts val="1400"/>
              <a:buNone/>
            </a:pPr>
            <a:r>
              <a:rPr lang="en-US">
                <a:latin typeface="Roboto"/>
                <a:ea typeface="Roboto"/>
                <a:cs typeface="Roboto"/>
                <a:sym typeface="Roboto"/>
              </a:rPr>
              <a:t>In simple terms, Decision Trees are like individual decision-makers, while Random Forests are like a diverse group of decision-makers working together to decide.</a:t>
            </a:r>
            <a:endParaRPr>
              <a:latin typeface="Roboto"/>
              <a:ea typeface="Roboto"/>
              <a:cs typeface="Roboto"/>
              <a:sym typeface="Roboto"/>
            </a:endParaRPr>
          </a:p>
        </p:txBody>
      </p:sp>
      <p:sp>
        <p:nvSpPr>
          <p:cNvPr id="437" name="Google Shape;4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c902ca65ee_1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30200" algn="l" rtl="0">
              <a:lnSpc>
                <a:spcPct val="90000"/>
              </a:lnSpc>
              <a:spcBef>
                <a:spcPts val="0"/>
              </a:spcBef>
              <a:spcAft>
                <a:spcPts val="0"/>
              </a:spcAft>
              <a:buClr>
                <a:schemeClr val="dk1"/>
              </a:buClr>
              <a:buSzPts val="2000"/>
              <a:buNone/>
            </a:pPr>
            <a:r>
              <a:rPr lang="en-US" b="1"/>
              <a:t>Knn- </a:t>
            </a:r>
            <a:r>
              <a:rPr lang="en-US" sz="2000"/>
              <a:t>For instance, if the majority of nearby instances have a label of 1, we predict that the new instance will likely have the same label.</a:t>
            </a:r>
            <a:endParaRPr/>
          </a:p>
          <a:p>
            <a:pPr marL="0" lvl="0" indent="0" algn="l" rtl="0">
              <a:lnSpc>
                <a:spcPct val="90000"/>
              </a:lnSpc>
              <a:spcBef>
                <a:spcPts val="0"/>
              </a:spcBef>
              <a:spcAft>
                <a:spcPts val="0"/>
              </a:spcAft>
              <a:buClr>
                <a:schemeClr val="dk1"/>
              </a:buClr>
              <a:buSzPts val="2000"/>
              <a:buNone/>
            </a:pPr>
            <a:r>
              <a:rPr lang="en-US" sz="1200"/>
              <a:t>KNN: Imagine you have a group of friends who have different personalities, and you want to make a new friend who matches your interests. Now, you don't know much about this potential friend, but you do know a lot about your current friends.</a:t>
            </a:r>
            <a:endParaRPr/>
          </a:p>
          <a:p>
            <a:pPr marL="0" lvl="0" indent="0" algn="l" rtl="0">
              <a:lnSpc>
                <a:spcPct val="90000"/>
              </a:lnSpc>
              <a:spcBef>
                <a:spcPts val="0"/>
              </a:spcBef>
              <a:spcAft>
                <a:spcPts val="0"/>
              </a:spcAft>
              <a:buClr>
                <a:schemeClr val="dk1"/>
              </a:buClr>
              <a:buSzPts val="2000"/>
              <a:buNone/>
            </a:pPr>
            <a:r>
              <a:rPr lang="en-US" sz="1200"/>
              <a:t>KNN works kind of like this: It looks at your new friend's traits (like interests or hobbies) and compares them to your existing friends. The "K" stands for how many of your closest friends you want to consider. So, KNN finds the "K" friends who are most like your new friend in terms of their traits.</a:t>
            </a:r>
            <a:endParaRPr/>
          </a:p>
          <a:p>
            <a:pPr marL="0" lvl="0" indent="0" algn="l" rtl="0">
              <a:lnSpc>
                <a:spcPct val="90000"/>
              </a:lnSpc>
              <a:spcBef>
                <a:spcPts val="0"/>
              </a:spcBef>
              <a:spcAft>
                <a:spcPts val="0"/>
              </a:spcAft>
              <a:buClr>
                <a:schemeClr val="dk1"/>
              </a:buClr>
              <a:buSzPts val="2000"/>
              <a:buNone/>
            </a:pPr>
            <a:r>
              <a:rPr lang="en-US" sz="1200"/>
              <a:t>Once it finds those similar friends, it looks at how they feel about something (maybe a movie or a book). Then, it predicts how your new friend might feel about the same thing based on how their traits match up with your existing friends.</a:t>
            </a:r>
            <a:endParaRPr/>
          </a:p>
          <a:p>
            <a:pPr marL="457200" marR="0" lvl="0" indent="-228600" algn="l" rtl="0">
              <a:lnSpc>
                <a:spcPct val="100000"/>
              </a:lnSpc>
              <a:spcBef>
                <a:spcPts val="0"/>
              </a:spcBef>
              <a:spcAft>
                <a:spcPts val="0"/>
              </a:spcAft>
              <a:buSzPts val="1400"/>
              <a:buNone/>
            </a:pPr>
            <a:endParaRPr b="1"/>
          </a:p>
          <a:p>
            <a:pPr marL="457200" marR="0" lvl="0" indent="-228600" algn="l" rtl="0">
              <a:lnSpc>
                <a:spcPct val="100000"/>
              </a:lnSpc>
              <a:spcBef>
                <a:spcPts val="0"/>
              </a:spcBef>
              <a:spcAft>
                <a:spcPts val="0"/>
              </a:spcAft>
              <a:buSzPts val="1400"/>
              <a:buNone/>
            </a:pPr>
            <a:r>
              <a:rPr lang="en-US" b="1"/>
              <a:t>Decision Trees:</a:t>
            </a:r>
            <a:endParaRPr/>
          </a:p>
          <a:p>
            <a:pPr marL="457200" marR="0" lvl="0" indent="-228600" algn="l" rtl="0">
              <a:lnSpc>
                <a:spcPct val="100000"/>
              </a:lnSpc>
              <a:spcBef>
                <a:spcPts val="0"/>
              </a:spcBef>
              <a:spcAft>
                <a:spcPts val="0"/>
              </a:spcAft>
              <a:buSzPts val="1400"/>
              <a:buNone/>
            </a:pPr>
            <a:r>
              <a:rPr lang="en-US"/>
              <a:t>Imagine you're trying to make a decision, and you have a bunch of questions you could ask to help you decide. For example, if you're deciding what to wear, you might ask questions like "Is it raining?" or "Is it hot outside?" Each question helps you narrow down your choices until you make a decision.</a:t>
            </a:r>
            <a:endParaRPr/>
          </a:p>
          <a:p>
            <a:pPr marL="457200" marR="0" lvl="0" indent="-228600" algn="l" rtl="0">
              <a:lnSpc>
                <a:spcPct val="100000"/>
              </a:lnSpc>
              <a:spcBef>
                <a:spcPts val="0"/>
              </a:spcBef>
              <a:spcAft>
                <a:spcPts val="0"/>
              </a:spcAft>
              <a:buSzPts val="1400"/>
              <a:buNone/>
            </a:pPr>
            <a:r>
              <a:rPr lang="en-US"/>
              <a:t>A decision tree works similarly. It asks a series of questions about the data and uses the answers to classify or predict something. Each question splits the data into smaller groups, and the process continues until it reaches a conclusion, like whether a customer will buy a product or not.</a:t>
            </a:r>
            <a:endParaRPr/>
          </a:p>
          <a:p>
            <a:pPr marL="457200" marR="0" lvl="0" indent="-228600" algn="l" rtl="0">
              <a:lnSpc>
                <a:spcPct val="100000"/>
              </a:lnSpc>
              <a:spcBef>
                <a:spcPts val="0"/>
              </a:spcBef>
              <a:spcAft>
                <a:spcPts val="0"/>
              </a:spcAft>
              <a:buSzPts val="1400"/>
              <a:buNone/>
            </a:pPr>
            <a:r>
              <a:rPr lang="en-US" b="1"/>
              <a:t>Random Forests:</a:t>
            </a:r>
            <a:endParaRPr/>
          </a:p>
          <a:p>
            <a:pPr marL="457200" marR="0" lvl="0" indent="-228600" algn="l" rtl="0">
              <a:lnSpc>
                <a:spcPct val="100000"/>
              </a:lnSpc>
              <a:spcBef>
                <a:spcPts val="0"/>
              </a:spcBef>
              <a:spcAft>
                <a:spcPts val="0"/>
              </a:spcAft>
              <a:buSzPts val="1400"/>
              <a:buNone/>
            </a:pPr>
            <a:r>
              <a:rPr lang="en-US"/>
              <a:t>Now, think of a forest with many trees. Each tree (decision tree) in the forest is like a different person making a decision based on their own set of questions. Some people might focus more on the weather, while others might care more about the occasion.</a:t>
            </a:r>
            <a:endParaRPr/>
          </a:p>
          <a:p>
            <a:pPr marL="457200" marR="0" lvl="0" indent="-228600" algn="l" rtl="0">
              <a:lnSpc>
                <a:spcPct val="100000"/>
              </a:lnSpc>
              <a:spcBef>
                <a:spcPts val="0"/>
              </a:spcBef>
              <a:spcAft>
                <a:spcPts val="0"/>
              </a:spcAft>
              <a:buSzPts val="1400"/>
              <a:buNone/>
            </a:pPr>
            <a:r>
              <a:rPr lang="en-US"/>
              <a:t>Similarly, a random forest is a collection of decision trees. But here's the key: each tree in the forest is trained on a different subset of the data and asks different questions. When you want to make a prediction, you ask each tree in the forest and take a vote. The most popular prediction among the trees becomes the final prediction.</a:t>
            </a:r>
            <a:endParaRPr/>
          </a:p>
          <a:p>
            <a:pPr marL="457200" marR="0" lvl="0" indent="-228600" algn="l" rtl="0">
              <a:lnSpc>
                <a:spcPct val="100000"/>
              </a:lnSpc>
              <a:spcBef>
                <a:spcPts val="0"/>
              </a:spcBef>
              <a:spcAft>
                <a:spcPts val="0"/>
              </a:spcAft>
              <a:buSzPts val="1400"/>
              <a:buNone/>
            </a:pPr>
            <a:r>
              <a:rPr lang="en-US"/>
              <a:t>In simple terms, Decision Trees are like individual decision-makers, while Random Forests are like a diverse group of decision-makers working together to decide.</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r>
              <a:rPr lang="en-US"/>
              <a:t>RF- </a:t>
            </a:r>
            <a:r>
              <a:rPr lang="en-US" sz="1200"/>
              <a:t>but each focuses on different aspects of the data. When making a prediction, each tree contributes its decision, and the </a:t>
            </a:r>
            <a:endParaRPr/>
          </a:p>
        </p:txBody>
      </p:sp>
      <p:sp>
        <p:nvSpPr>
          <p:cNvPr id="454" name="Google Shape;454;g2c902ca65ee_1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a:solidFill>
                  <a:srgbClr val="ECECEC"/>
                </a:solidFill>
                <a:latin typeface="Roboto"/>
                <a:ea typeface="Roboto"/>
                <a:cs typeface="Roboto"/>
                <a:sym typeface="Roboto"/>
              </a:rPr>
              <a:t>is like adding guardrails to a road to prevent cars from veering off-track, ensuring they stay on the right path without going too far in any direction.</a:t>
            </a:r>
            <a:endParaRPr/>
          </a:p>
          <a:p>
            <a:pPr marL="0" lvl="0" indent="0" algn="l" rtl="0">
              <a:lnSpc>
                <a:spcPct val="100000"/>
              </a:lnSpc>
              <a:spcBef>
                <a:spcPts val="0"/>
              </a:spcBef>
              <a:spcAft>
                <a:spcPts val="0"/>
              </a:spcAft>
              <a:buSzPts val="1400"/>
              <a:buNone/>
            </a:pPr>
            <a:r>
              <a:rPr lang="en-US" b="0" i="0">
                <a:solidFill>
                  <a:srgbClr val="ECECEC"/>
                </a:solidFill>
                <a:latin typeface="Roboto"/>
                <a:ea typeface="Roboto"/>
                <a:cs typeface="Roboto"/>
                <a:sym typeface="Roboto"/>
              </a:rPr>
              <a:t>Grid Search CV is like trying out different routes on a map to find the quickest way to your destination, testing various combinations until you discover the most efficient route.</a:t>
            </a:r>
            <a:endParaRPr>
              <a:latin typeface="Roboto"/>
              <a:ea typeface="Roboto"/>
              <a:cs typeface="Roboto"/>
              <a:sym typeface="Roboto"/>
            </a:endParaRPr>
          </a:p>
        </p:txBody>
      </p:sp>
      <p:sp>
        <p:nvSpPr>
          <p:cNvPr id="476" name="Google Shape;47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4" name="Google Shape;48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2" name="Google Shape;49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1" name="Google Shape;3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8" name="Google Shape;53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9" name="Google Shape;53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1" name="Google Shape;55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2" name="Google Shape;55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0" name="Google Shape;56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5" name="Google Shape;57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2" name="Google Shape;58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0" name="Google Shape;590;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latin typeface="Roboto"/>
              <a:ea typeface="Roboto"/>
              <a:cs typeface="Roboto"/>
              <a:sym typeface="Roboto"/>
            </a:endParaRPr>
          </a:p>
        </p:txBody>
      </p:sp>
      <p:sp>
        <p:nvSpPr>
          <p:cNvPr id="591" name="Google Shape;591;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0" name="Google Shape;60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1" name="Google Shape;60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9" name="Google Shape;609;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15000"/>
              </a:lnSpc>
              <a:spcBef>
                <a:spcPts val="1200"/>
              </a:spcBef>
              <a:spcAft>
                <a:spcPts val="0"/>
              </a:spcAft>
              <a:buClr>
                <a:schemeClr val="dk1"/>
              </a:buClr>
              <a:buSzPts val="1400"/>
              <a:buChar char="●"/>
            </a:pPr>
            <a:r>
              <a:rPr lang="en-US" sz="1400">
                <a:latin typeface="Arial"/>
                <a:ea typeface="Arial"/>
                <a:cs typeface="Arial"/>
                <a:sym typeface="Arial"/>
              </a:rPr>
              <a:t>Higher values on the curve indicate better performance in distinguishing between the two classes.</a:t>
            </a:r>
            <a:endParaRPr sz="600"/>
          </a:p>
        </p:txBody>
      </p:sp>
      <p:sp>
        <p:nvSpPr>
          <p:cNvPr id="610" name="Google Shape;610;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7" name="Google Shape;617;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Google Shape;331;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2" name="Google Shape;332;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ILG (Wilmington Airport, Delaware, USA):</a:t>
            </a:r>
            <a:endParaRPr/>
          </a:p>
          <a:p>
            <a:pPr marL="742950" lvl="1" indent="-28575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Possible reasons for delays: Wilmington Airport is a small regional airport, and smaller airports often have fewer resources and infrastructure to handle flights efficiently. Delays could be due to limited staffing, fewer runways, or less advanced air traffic control systems.</a:t>
            </a:r>
            <a:endParaRPr/>
          </a:p>
          <a:p>
            <a:pPr marL="457200" lvl="0" indent="-22860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MVY (Martha's Vineyard Airport, Massachusetts, USA):</a:t>
            </a:r>
            <a:endParaRPr/>
          </a:p>
          <a:p>
            <a:pPr marL="742950" lvl="1" indent="-28575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Possible reasons for delays: Martha's Vineyard Airport serves a popular tourist destination, especially during peak seasons like summer. Increased passenger traffic during these times can lead to congestion, longer queues for takeoff and landing, and overall delays in flight schedules.</a:t>
            </a:r>
            <a:endParaRPr/>
          </a:p>
          <a:p>
            <a:pPr marL="457200" lvl="0" indent="-22860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HYA (Barnstable Municipal Airport, Massachusetts, USA):</a:t>
            </a:r>
            <a:endParaRPr/>
          </a:p>
          <a:p>
            <a:pPr marL="742950" lvl="1" indent="-28575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Possible reasons for delays: Similar to Martha's Vineyard Airport, Barnstable Municipal Airport serves a region known for tourism, particularly Cape Cod. Like other tourist destinations, increased seasonal travel can strain airport resources and contribute to delays.</a:t>
            </a:r>
            <a:endParaRPr/>
          </a:p>
          <a:p>
            <a:pPr marL="457200" lvl="0" indent="-22860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PPG (Pago Pago International Airport, American Samoa):</a:t>
            </a:r>
            <a:endParaRPr/>
          </a:p>
          <a:p>
            <a:pPr marL="742950" lvl="1" indent="-28575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Possible reasons for delays: Pago Pago International Airport is located in a remote area and serves a relatively small population. Limited infrastructure, adverse weather conditions, and fewer flight options may contribute to delays at this airport.</a:t>
            </a:r>
            <a:endParaRPr/>
          </a:p>
          <a:p>
            <a:pPr marL="457200" lvl="0" indent="-22860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OTH (Southwest Oregon Regional Airport, Oregon, USA):</a:t>
            </a:r>
            <a:endParaRPr/>
          </a:p>
          <a:p>
            <a:pPr marL="742950" lvl="1" indent="-28575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Possible reasons for delays: Southwest Oregon Regional Airport is situated in a region known for its rugged terrain and variable weather conditions. Adverse weather, such as fog or high winds, could impact flight operations and result in delays.</a:t>
            </a:r>
            <a:endParaRPr/>
          </a:p>
          <a:p>
            <a:pPr marL="457200" lvl="1" indent="0" algn="l" rtl="0">
              <a:lnSpc>
                <a:spcPct val="100000"/>
              </a:lnSpc>
              <a:spcBef>
                <a:spcPts val="0"/>
              </a:spcBef>
              <a:spcAft>
                <a:spcPts val="0"/>
              </a:spcAft>
              <a:buSzPts val="1400"/>
              <a:buFont typeface="Arial"/>
              <a:buNone/>
            </a:pPr>
            <a:endParaRPr b="0" i="0">
              <a:solidFill>
                <a:srgbClr val="0D0D0D"/>
              </a:solidFill>
              <a:latin typeface="Roboto"/>
              <a:ea typeface="Roboto"/>
              <a:cs typeface="Roboto"/>
              <a:sym typeface="Roboto"/>
            </a:endParaRPr>
          </a:p>
          <a:p>
            <a:pPr marL="457200" lvl="1" indent="0" algn="l" rtl="0">
              <a:lnSpc>
                <a:spcPct val="100000"/>
              </a:lnSpc>
              <a:spcBef>
                <a:spcPts val="0"/>
              </a:spcBef>
              <a:spcAft>
                <a:spcPts val="0"/>
              </a:spcAft>
              <a:buSzPts val="1400"/>
              <a:buFont typeface="Arial"/>
              <a:buNone/>
            </a:pPr>
            <a:endParaRPr b="0" i="0">
              <a:solidFill>
                <a:srgbClr val="0D0D0D"/>
              </a:solidFill>
              <a:latin typeface="Roboto"/>
              <a:ea typeface="Roboto"/>
              <a:cs typeface="Roboto"/>
              <a:sym typeface="Roboto"/>
            </a:endParaRPr>
          </a:p>
          <a:p>
            <a:pPr marL="457200" lvl="0" indent="-22860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NK (Spirit Airlines):</a:t>
            </a:r>
            <a:endParaRPr/>
          </a:p>
          <a:p>
            <a:pPr marL="742950" lvl="1" indent="-28575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Possible reasons for delays: Spirit Airlines is known for its no-frills, low-cost model, which often involves quick turnarounds between flights. However, this can lead to challenges in maintaining on-time departures, especially if there are any issues with aircraft maintenance, ground operations, or crew scheduling.</a:t>
            </a:r>
            <a:endParaRPr/>
          </a:p>
          <a:p>
            <a:pPr marL="457200" lvl="0" indent="-22860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UA (United Airlines):</a:t>
            </a:r>
            <a:endParaRPr/>
          </a:p>
          <a:p>
            <a:pPr marL="742950" lvl="1" indent="-28575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Possible reasons for delays: United Airlines operates a vast network of flights, including many connecting flights at major hubs. Delays can occur due to factors such as air traffic congestion, weather-related disruptions, and operational issues at busy airports.</a:t>
            </a:r>
            <a:endParaRPr/>
          </a:p>
          <a:p>
            <a:pPr marL="457200" lvl="0" indent="-22860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F9 (Frontier Airlines):</a:t>
            </a:r>
            <a:endParaRPr/>
          </a:p>
          <a:p>
            <a:pPr marL="742950" lvl="1" indent="-28575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Possible reasons for delays: Frontier Airlines is an ultra-low-cost carrier that focuses on point-to-point travel. Delays may occur due to factors such as limited staffing, quick aircraft turnarounds, and scheduling challenges associated with managing a diverse route network.</a:t>
            </a:r>
            <a:endParaRPr/>
          </a:p>
          <a:p>
            <a:pPr marL="457200" lvl="0" indent="-22860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B6 (JetBlue Airways):</a:t>
            </a:r>
            <a:endParaRPr/>
          </a:p>
          <a:p>
            <a:pPr marL="742950" lvl="1" indent="-28575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Possible reasons for delays: JetBlue Airways operates primarily in the eastern United States and the Caribbean, with a focus on customer service and amenities. Delays may occur due to factors such as weather-related disruptions, airspace congestion, and operational challenges at busy airports like New York's JFK.</a:t>
            </a:r>
            <a:endParaRPr/>
          </a:p>
          <a:p>
            <a:pPr marL="457200" lvl="0" indent="-22860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WN (Southwest Airlines):</a:t>
            </a:r>
            <a:endParaRPr/>
          </a:p>
          <a:p>
            <a:pPr marL="742950" lvl="1" indent="-285750" algn="l" rtl="0">
              <a:lnSpc>
                <a:spcPct val="100000"/>
              </a:lnSpc>
              <a:spcBef>
                <a:spcPts val="0"/>
              </a:spcBef>
              <a:spcAft>
                <a:spcPts val="0"/>
              </a:spcAft>
              <a:buSzPts val="1400"/>
              <a:buFont typeface="Arial"/>
              <a:buAutoNum type="arabicPeriod"/>
            </a:pPr>
            <a:r>
              <a:rPr lang="en-US" b="0" i="0">
                <a:solidFill>
                  <a:srgbClr val="0D0D0D"/>
                </a:solidFill>
                <a:latin typeface="Roboto"/>
                <a:ea typeface="Roboto"/>
                <a:cs typeface="Roboto"/>
                <a:sym typeface="Roboto"/>
              </a:rPr>
              <a:t>Possible reasons for delays: Southwest Airlines is one of the largest low-cost carriers in the world, known for its point-to-point service model and high frequency of flights. Delays may occur due to factors such as air traffic congestion, weather-related disruptions, and operational issues at busy airports.</a:t>
            </a:r>
            <a:endParaRPr/>
          </a:p>
          <a:p>
            <a:pPr marL="457200" marR="0" lvl="0" indent="-228600" algn="l" rtl="0">
              <a:lnSpc>
                <a:spcPct val="100000"/>
              </a:lnSpc>
              <a:spcBef>
                <a:spcPts val="0"/>
              </a:spcBef>
              <a:spcAft>
                <a:spcPts val="0"/>
              </a:spcAft>
              <a:buSzPts val="1400"/>
              <a:buNone/>
            </a:pPr>
            <a:endParaRPr>
              <a:latin typeface="Roboto"/>
              <a:ea typeface="Roboto"/>
              <a:cs typeface="Roboto"/>
              <a:sym typeface="Roboto"/>
            </a:endParaRPr>
          </a:p>
        </p:txBody>
      </p:sp>
      <p:sp>
        <p:nvSpPr>
          <p:cNvPr id="365" name="Google Shape;365;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latin typeface="Roboto"/>
              <a:ea typeface="Roboto"/>
              <a:cs typeface="Roboto"/>
              <a:sym typeface="Roboto"/>
            </a:endParaRPr>
          </a:p>
        </p:txBody>
      </p:sp>
      <p:sp>
        <p:nvSpPr>
          <p:cNvPr id="379" name="Google Shape;37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i="0">
                <a:solidFill>
                  <a:srgbClr val="0D0D0D"/>
                </a:solidFill>
                <a:latin typeface="Roboto"/>
                <a:ea typeface="Roboto"/>
                <a:cs typeface="Roboto"/>
                <a:sym typeface="Roboto"/>
              </a:rPr>
              <a:t>For Simple Explanation: </a:t>
            </a:r>
            <a:r>
              <a:rPr lang="en-US" b="0" i="0">
                <a:solidFill>
                  <a:srgbClr val="0D0D0D"/>
                </a:solidFill>
                <a:latin typeface="Roboto"/>
                <a:ea typeface="Roboto"/>
                <a:cs typeface="Roboto"/>
                <a:sym typeface="Roboto"/>
              </a:rPr>
              <a:t>EDA involves examining and understanding the structure, patterns, and relationships within the dataset. We explore the columns, check for missing values, identify unusual observations like: instances of exceptionally long delays or cancellations that deviate significantly from the normal delay time.</a:t>
            </a:r>
            <a:endParaRPr>
              <a:latin typeface="Roboto"/>
              <a:ea typeface="Roboto"/>
              <a:cs typeface="Roboto"/>
              <a:sym typeface="Roboto"/>
            </a:endParaRPr>
          </a:p>
        </p:txBody>
      </p:sp>
      <p:sp>
        <p:nvSpPr>
          <p:cNvPr id="389" name="Google Shape;389;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chemeClr val="dk2"/>
        </a:solidFill>
        <a:effectLst/>
      </p:bgPr>
    </p:bg>
    <p:spTree>
      <p:nvGrpSpPr>
        <p:cNvPr id="1" name="Shape 15"/>
        <p:cNvGrpSpPr/>
        <p:nvPr/>
      </p:nvGrpSpPr>
      <p:grpSpPr>
        <a:xfrm>
          <a:off x="0" y="0"/>
          <a:ext cx="0" cy="0"/>
          <a:chOff x="0" y="0"/>
          <a:chExt cx="0" cy="0"/>
        </a:xfrm>
      </p:grpSpPr>
      <p:pic>
        <p:nvPicPr>
          <p:cNvPr id="16" name="Google Shape;16;p20"/>
          <p:cNvPicPr preferRelativeResize="0"/>
          <p:nvPr/>
        </p:nvPicPr>
        <p:blipFill rotWithShape="1">
          <a:blip r:embed="rId2">
            <a:alphaModFix/>
          </a:blip>
          <a:srcRect/>
          <a:stretch/>
        </p:blipFill>
        <p:spPr>
          <a:xfrm>
            <a:off x="507312" y="5876636"/>
            <a:ext cx="2443706" cy="661837"/>
          </a:xfrm>
          <a:prstGeom prst="rect">
            <a:avLst/>
          </a:prstGeom>
          <a:noFill/>
          <a:ln>
            <a:noFill/>
          </a:ln>
        </p:spPr>
      </p:pic>
      <p:pic>
        <p:nvPicPr>
          <p:cNvPr id="17" name="Google Shape;17;p20" descr="Shape, polygon&#10;&#10;Description automatically generated"/>
          <p:cNvPicPr preferRelativeResize="0"/>
          <p:nvPr/>
        </p:nvPicPr>
        <p:blipFill rotWithShape="1">
          <a:blip r:embed="rId3">
            <a:alphaModFix/>
          </a:blip>
          <a:srcRect t="1318" b="2611"/>
          <a:stretch/>
        </p:blipFill>
        <p:spPr>
          <a:xfrm>
            <a:off x="5297365" y="0"/>
            <a:ext cx="6796523" cy="6858000"/>
          </a:xfrm>
          <a:prstGeom prst="rect">
            <a:avLst/>
          </a:prstGeom>
          <a:noFill/>
          <a:ln>
            <a:noFill/>
          </a:ln>
        </p:spPr>
      </p:pic>
      <p:sp>
        <p:nvSpPr>
          <p:cNvPr id="18" name="Google Shape;18;p20"/>
          <p:cNvSpPr txBox="1">
            <a:spLocks noGrp="1"/>
          </p:cNvSpPr>
          <p:nvPr>
            <p:ph type="title"/>
          </p:nvPr>
        </p:nvSpPr>
        <p:spPr>
          <a:xfrm>
            <a:off x="408630" y="1943155"/>
            <a:ext cx="5227400" cy="1412694"/>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rgbClr val="F2CD00"/>
              </a:buClr>
              <a:buSzPts val="5400"/>
              <a:buFont typeface="Roboto"/>
              <a:buNone/>
              <a:defRPr sz="5400" b="1" i="0" cap="none">
                <a:solidFill>
                  <a:srgbClr val="F2CD0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0"/>
          <p:cNvSpPr txBox="1">
            <a:spLocks noGrp="1"/>
          </p:cNvSpPr>
          <p:nvPr>
            <p:ph type="body" idx="1"/>
          </p:nvPr>
        </p:nvSpPr>
        <p:spPr>
          <a:xfrm>
            <a:off x="407988" y="3665913"/>
            <a:ext cx="5227637" cy="20685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000"/>
              <a:buNone/>
              <a:defRPr sz="2000" b="1"/>
            </a:lvl1pPr>
            <a:lvl2pPr marL="914400" lvl="1" indent="-228600" algn="l">
              <a:lnSpc>
                <a:spcPct val="90000"/>
              </a:lnSpc>
              <a:spcBef>
                <a:spcPts val="500"/>
              </a:spcBef>
              <a:spcAft>
                <a:spcPts val="0"/>
              </a:spcAft>
              <a:buClr>
                <a:schemeClr val="lt1"/>
              </a:buClr>
              <a:buSzPts val="1600"/>
              <a:buNone/>
              <a:defRPr sz="1600"/>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4">
  <p:cSld name="Content 4">
    <p:spTree>
      <p:nvGrpSpPr>
        <p:cNvPr id="1" name="Shape 82"/>
        <p:cNvGrpSpPr/>
        <p:nvPr/>
      </p:nvGrpSpPr>
      <p:grpSpPr>
        <a:xfrm>
          <a:off x="0" y="0"/>
          <a:ext cx="0" cy="0"/>
          <a:chOff x="0" y="0"/>
          <a:chExt cx="0" cy="0"/>
        </a:xfrm>
      </p:grpSpPr>
      <p:sp>
        <p:nvSpPr>
          <p:cNvPr id="83" name="Google Shape;83;p34"/>
          <p:cNvSpPr txBox="1">
            <a:spLocks noGrp="1"/>
          </p:cNvSpPr>
          <p:nvPr>
            <p:ph type="body" idx="1"/>
          </p:nvPr>
        </p:nvSpPr>
        <p:spPr>
          <a:xfrm>
            <a:off x="390525" y="1965325"/>
            <a:ext cx="11410818" cy="419417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34"/>
          <p:cNvSpPr txBox="1">
            <a:spLocks noGrp="1"/>
          </p:cNvSpPr>
          <p:nvPr>
            <p:ph type="title"/>
          </p:nvPr>
        </p:nvSpPr>
        <p:spPr>
          <a:xfrm>
            <a:off x="351487" y="556576"/>
            <a:ext cx="11449855" cy="760977"/>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800"/>
              <a:buFont typeface="Roboto"/>
              <a:buNone/>
              <a:defRPr sz="5400" b="1" i="0">
                <a:solidFill>
                  <a:schemeClr val="dk1"/>
                </a:solidFill>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5" name="Google Shape;85;p34"/>
          <p:cNvSpPr txBox="1">
            <a:spLocks noGrp="1"/>
          </p:cNvSpPr>
          <p:nvPr>
            <p:ph type="dt" idx="10"/>
          </p:nvPr>
        </p:nvSpPr>
        <p:spPr>
          <a:xfrm>
            <a:off x="2313810" y="6356350"/>
            <a:ext cx="181369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4"/>
          <p:cNvSpPr txBox="1">
            <a:spLocks noGrp="1"/>
          </p:cNvSpPr>
          <p:nvPr>
            <p:ph type="ftr" idx="11"/>
          </p:nvPr>
        </p:nvSpPr>
        <p:spPr>
          <a:xfrm>
            <a:off x="4420354"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4"/>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pic>
        <p:nvPicPr>
          <p:cNvPr id="88" name="Google Shape;88;p34"/>
          <p:cNvPicPr preferRelativeResize="0"/>
          <p:nvPr/>
        </p:nvPicPr>
        <p:blipFill rotWithShape="1">
          <a:blip r:embed="rId2">
            <a:alphaModFix/>
          </a:blip>
          <a:srcRect/>
          <a:stretch/>
        </p:blipFill>
        <p:spPr>
          <a:xfrm>
            <a:off x="390591" y="6288677"/>
            <a:ext cx="1705010" cy="46177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hart 2">
  <p:cSld name="Chart 2">
    <p:bg>
      <p:bgPr>
        <a:solidFill>
          <a:schemeClr val="lt2"/>
        </a:solidFill>
        <a:effectLst/>
      </p:bgPr>
    </p:bg>
    <p:spTree>
      <p:nvGrpSpPr>
        <p:cNvPr id="1" name="Shape 89"/>
        <p:cNvGrpSpPr/>
        <p:nvPr/>
      </p:nvGrpSpPr>
      <p:grpSpPr>
        <a:xfrm>
          <a:off x="0" y="0"/>
          <a:ext cx="0" cy="0"/>
          <a:chOff x="0" y="0"/>
          <a:chExt cx="0" cy="0"/>
        </a:xfrm>
      </p:grpSpPr>
      <p:pic>
        <p:nvPicPr>
          <p:cNvPr id="90" name="Google Shape;90;p36" descr="Shape, polygon&#10;&#10;Description automatically generated"/>
          <p:cNvPicPr preferRelativeResize="0"/>
          <p:nvPr/>
        </p:nvPicPr>
        <p:blipFill rotWithShape="1">
          <a:blip r:embed="rId2">
            <a:alphaModFix/>
          </a:blip>
          <a:srcRect t="1318" r="78139" b="2611"/>
          <a:stretch/>
        </p:blipFill>
        <p:spPr>
          <a:xfrm>
            <a:off x="10714803" y="0"/>
            <a:ext cx="1485820" cy="6858000"/>
          </a:xfrm>
          <a:prstGeom prst="rect">
            <a:avLst/>
          </a:prstGeom>
          <a:noFill/>
          <a:ln>
            <a:noFill/>
          </a:ln>
        </p:spPr>
      </p:pic>
      <p:sp>
        <p:nvSpPr>
          <p:cNvPr id="91" name="Google Shape;91;p36"/>
          <p:cNvSpPr>
            <a:spLocks noGrp="1"/>
          </p:cNvSpPr>
          <p:nvPr>
            <p:ph type="chart" idx="2"/>
          </p:nvPr>
        </p:nvSpPr>
        <p:spPr>
          <a:xfrm>
            <a:off x="390591" y="1343279"/>
            <a:ext cx="10551931" cy="418358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Roboto"/>
                <a:ea typeface="Roboto"/>
                <a:cs typeface="Roboto"/>
                <a:sym typeface="Roboto"/>
              </a:defRPr>
            </a:lvl1pPr>
            <a:lvl2pPr marR="0" lvl="1"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Roboto"/>
                <a:ea typeface="Roboto"/>
                <a:cs typeface="Roboto"/>
                <a:sym typeface="Roboto"/>
              </a:defRPr>
            </a:lvl2pPr>
            <a:lvl3pPr marR="0" lvl="2"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Roboto"/>
                <a:ea typeface="Roboto"/>
                <a:cs typeface="Roboto"/>
                <a:sym typeface="Roboto"/>
              </a:defRPr>
            </a:lvl3pPr>
            <a:lvl4pPr marR="0" lvl="3"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4pPr>
            <a:lvl5pPr marR="0" lvl="4"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92" name="Google Shape;92;p36"/>
          <p:cNvSpPr txBox="1">
            <a:spLocks noGrp="1"/>
          </p:cNvSpPr>
          <p:nvPr>
            <p:ph type="body" idx="1"/>
          </p:nvPr>
        </p:nvSpPr>
        <p:spPr>
          <a:xfrm>
            <a:off x="390591" y="498930"/>
            <a:ext cx="10551931" cy="687387"/>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dk2"/>
              </a:buClr>
              <a:buSzPts val="2800"/>
              <a:buNone/>
              <a:defRPr b="1">
                <a:solidFill>
                  <a:schemeClr val="dk2"/>
                </a:solidFil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3" name="Google Shape;93;p36"/>
          <p:cNvSpPr txBox="1">
            <a:spLocks noGrp="1"/>
          </p:cNvSpPr>
          <p:nvPr>
            <p:ph type="body" idx="3"/>
          </p:nvPr>
        </p:nvSpPr>
        <p:spPr>
          <a:xfrm>
            <a:off x="390525" y="5688013"/>
            <a:ext cx="11410950" cy="3730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2"/>
              </a:buClr>
              <a:buSzPts val="1200"/>
              <a:buNone/>
              <a:defRPr sz="1200">
                <a:solidFill>
                  <a:schemeClr val="dk2"/>
                </a:solidFill>
              </a:defRPr>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200"/>
              <a:buNone/>
              <a:defRPr sz="1200"/>
            </a:lvl4pPr>
            <a:lvl5pPr marL="2286000" lvl="4" indent="-228600" algn="l">
              <a:lnSpc>
                <a:spcPct val="90000"/>
              </a:lnSpc>
              <a:spcBef>
                <a:spcPts val="500"/>
              </a:spcBef>
              <a:spcAft>
                <a:spcPts val="0"/>
              </a:spcAft>
              <a:buClr>
                <a:schemeClr val="lt1"/>
              </a:buClr>
              <a:buSzPts val="1200"/>
              <a:buNone/>
              <a:defRPr sz="12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4" name="Google Shape;94;p36"/>
          <p:cNvSpPr txBox="1">
            <a:spLocks noGrp="1"/>
          </p:cNvSpPr>
          <p:nvPr>
            <p:ph type="dt" idx="10"/>
          </p:nvPr>
        </p:nvSpPr>
        <p:spPr>
          <a:xfrm>
            <a:off x="2313810" y="6356350"/>
            <a:ext cx="181369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6"/>
          <p:cNvSpPr txBox="1">
            <a:spLocks noGrp="1"/>
          </p:cNvSpPr>
          <p:nvPr>
            <p:ph type="ftr" idx="11"/>
          </p:nvPr>
        </p:nvSpPr>
        <p:spPr>
          <a:xfrm>
            <a:off x="4420354"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36"/>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pic>
        <p:nvPicPr>
          <p:cNvPr id="97" name="Google Shape;97;p36"/>
          <p:cNvPicPr preferRelativeResize="0"/>
          <p:nvPr/>
        </p:nvPicPr>
        <p:blipFill rotWithShape="1">
          <a:blip r:embed="rId3">
            <a:alphaModFix/>
          </a:blip>
          <a:srcRect/>
          <a:stretch/>
        </p:blipFill>
        <p:spPr>
          <a:xfrm>
            <a:off x="390591" y="6288677"/>
            <a:ext cx="1705010" cy="46177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3">
  <p:cSld name="Picture with Caption 3">
    <p:bg>
      <p:bgPr>
        <a:solidFill>
          <a:schemeClr val="dk2"/>
        </a:solidFill>
        <a:effectLst/>
      </p:bgPr>
    </p:bg>
    <p:spTree>
      <p:nvGrpSpPr>
        <p:cNvPr id="1" name="Shape 98"/>
        <p:cNvGrpSpPr/>
        <p:nvPr/>
      </p:nvGrpSpPr>
      <p:grpSpPr>
        <a:xfrm>
          <a:off x="0" y="0"/>
          <a:ext cx="0" cy="0"/>
          <a:chOff x="0" y="0"/>
          <a:chExt cx="0" cy="0"/>
        </a:xfrm>
      </p:grpSpPr>
      <p:pic>
        <p:nvPicPr>
          <p:cNvPr id="99" name="Google Shape;99;p37" descr="Shape, polygon&#10;&#10;Description automatically generated"/>
          <p:cNvPicPr preferRelativeResize="0"/>
          <p:nvPr/>
        </p:nvPicPr>
        <p:blipFill rotWithShape="1">
          <a:blip r:embed="rId2">
            <a:alphaModFix/>
          </a:blip>
          <a:srcRect t="1318" r="78139" b="2611"/>
          <a:stretch/>
        </p:blipFill>
        <p:spPr>
          <a:xfrm>
            <a:off x="10714803" y="0"/>
            <a:ext cx="1485820" cy="6858000"/>
          </a:xfrm>
          <a:prstGeom prst="rect">
            <a:avLst/>
          </a:prstGeom>
          <a:noFill/>
          <a:ln>
            <a:noFill/>
          </a:ln>
        </p:spPr>
      </p:pic>
      <p:sp>
        <p:nvSpPr>
          <p:cNvPr id="100" name="Google Shape;100;p37"/>
          <p:cNvSpPr>
            <a:spLocks noGrp="1"/>
          </p:cNvSpPr>
          <p:nvPr>
            <p:ph type="pic" idx="2"/>
          </p:nvPr>
        </p:nvSpPr>
        <p:spPr>
          <a:xfrm>
            <a:off x="382428" y="1608138"/>
            <a:ext cx="3557298" cy="3327638"/>
          </a:xfrm>
          <a:prstGeom prst="rect">
            <a:avLst/>
          </a:prstGeom>
          <a:noFill/>
          <a:ln>
            <a:noFill/>
          </a:ln>
        </p:spPr>
      </p:sp>
      <p:sp>
        <p:nvSpPr>
          <p:cNvPr id="101" name="Google Shape;101;p37"/>
          <p:cNvSpPr txBox="1">
            <a:spLocks noGrp="1"/>
          </p:cNvSpPr>
          <p:nvPr>
            <p:ph type="body" idx="1"/>
          </p:nvPr>
        </p:nvSpPr>
        <p:spPr>
          <a:xfrm>
            <a:off x="4420354" y="1608138"/>
            <a:ext cx="6294449" cy="4168775"/>
          </a:xfrm>
          <a:prstGeom prst="rect">
            <a:avLst/>
          </a:prstGeom>
          <a:noFill/>
          <a:ln>
            <a:noFill/>
          </a:ln>
        </p:spPr>
        <p:txBody>
          <a:bodyPr spcFirstLastPara="1" wrap="square" lIns="0" tIns="0" rIns="0" bIns="0" anchor="t" anchorCtr="0">
            <a:normAutofit/>
          </a:bodyPr>
          <a:lstStyle>
            <a:lvl1pPr marL="457200" lvl="0" indent="-228600" algn="l">
              <a:lnSpc>
                <a:spcPct val="114000"/>
              </a:lnSpc>
              <a:spcBef>
                <a:spcPts val="0"/>
              </a:spcBef>
              <a:spcAft>
                <a:spcPts val="0"/>
              </a:spcAft>
              <a:buClr>
                <a:schemeClr val="lt2"/>
              </a:buClr>
              <a:buSzPts val="2800"/>
              <a:buNone/>
              <a:defRPr sz="2800" b="1" i="0">
                <a:solidFill>
                  <a:schemeClr val="lt2"/>
                </a:solidFill>
                <a:latin typeface="Roboto"/>
                <a:ea typeface="Roboto"/>
                <a:cs typeface="Roboto"/>
                <a:sym typeface="Roboto"/>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02" name="Google Shape;102;p37"/>
          <p:cNvSpPr txBox="1">
            <a:spLocks noGrp="1"/>
          </p:cNvSpPr>
          <p:nvPr>
            <p:ph type="dt" idx="10"/>
          </p:nvPr>
        </p:nvSpPr>
        <p:spPr>
          <a:xfrm>
            <a:off x="2313810" y="6356350"/>
            <a:ext cx="181369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37"/>
          <p:cNvSpPr txBox="1">
            <a:spLocks noGrp="1"/>
          </p:cNvSpPr>
          <p:nvPr>
            <p:ph type="ftr" idx="11"/>
          </p:nvPr>
        </p:nvSpPr>
        <p:spPr>
          <a:xfrm>
            <a:off x="4420354"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37"/>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pic>
        <p:nvPicPr>
          <p:cNvPr id="105" name="Google Shape;105;p37"/>
          <p:cNvPicPr preferRelativeResize="0"/>
          <p:nvPr/>
        </p:nvPicPr>
        <p:blipFill rotWithShape="1">
          <a:blip r:embed="rId3">
            <a:alphaModFix/>
          </a:blip>
          <a:srcRect/>
          <a:stretch/>
        </p:blipFill>
        <p:spPr>
          <a:xfrm>
            <a:off x="382428" y="6288677"/>
            <a:ext cx="1719072" cy="46558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omise 1">
  <p:cSld name="Promise 1">
    <p:bg>
      <p:bgPr>
        <a:solidFill>
          <a:schemeClr val="dk2"/>
        </a:solidFill>
        <a:effectLst/>
      </p:bgPr>
    </p:bg>
    <p:spTree>
      <p:nvGrpSpPr>
        <p:cNvPr id="1" name="Shape 106"/>
        <p:cNvGrpSpPr/>
        <p:nvPr/>
      </p:nvGrpSpPr>
      <p:grpSpPr>
        <a:xfrm>
          <a:off x="0" y="0"/>
          <a:ext cx="0" cy="0"/>
          <a:chOff x="0" y="0"/>
          <a:chExt cx="0" cy="0"/>
        </a:xfrm>
      </p:grpSpPr>
      <p:pic>
        <p:nvPicPr>
          <p:cNvPr id="107" name="Google Shape;107;p38"/>
          <p:cNvPicPr preferRelativeResize="0"/>
          <p:nvPr/>
        </p:nvPicPr>
        <p:blipFill rotWithShape="1">
          <a:blip r:embed="rId2">
            <a:alphaModFix/>
          </a:blip>
          <a:srcRect/>
          <a:stretch/>
        </p:blipFill>
        <p:spPr>
          <a:xfrm>
            <a:off x="9234013" y="5876636"/>
            <a:ext cx="2443706" cy="661837"/>
          </a:xfrm>
          <a:prstGeom prst="rect">
            <a:avLst/>
          </a:prstGeom>
          <a:noFill/>
          <a:ln>
            <a:noFill/>
          </a:ln>
        </p:spPr>
      </p:pic>
      <p:sp>
        <p:nvSpPr>
          <p:cNvPr id="108" name="Google Shape;108;p38"/>
          <p:cNvSpPr txBox="1">
            <a:spLocks noGrp="1"/>
          </p:cNvSpPr>
          <p:nvPr>
            <p:ph type="title"/>
          </p:nvPr>
        </p:nvSpPr>
        <p:spPr>
          <a:xfrm>
            <a:off x="318654" y="2599170"/>
            <a:ext cx="11516592"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CD00"/>
              </a:buClr>
              <a:buSzPts val="8900"/>
              <a:buFont typeface="Roboto"/>
              <a:buNone/>
              <a:defRPr sz="8900" b="1" i="0">
                <a:solidFill>
                  <a:srgbClr val="F2CD0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romise 2">
  <p:cSld name="Promise 2">
    <p:bg>
      <p:bgPr>
        <a:solidFill>
          <a:schemeClr val="dk2"/>
        </a:solidFill>
        <a:effectLst/>
      </p:bgPr>
    </p:bg>
    <p:spTree>
      <p:nvGrpSpPr>
        <p:cNvPr id="1" name="Shape 109"/>
        <p:cNvGrpSpPr/>
        <p:nvPr/>
      </p:nvGrpSpPr>
      <p:grpSpPr>
        <a:xfrm>
          <a:off x="0" y="0"/>
          <a:ext cx="0" cy="0"/>
          <a:chOff x="0" y="0"/>
          <a:chExt cx="0" cy="0"/>
        </a:xfrm>
      </p:grpSpPr>
      <p:pic>
        <p:nvPicPr>
          <p:cNvPr id="110" name="Google Shape;110;p30"/>
          <p:cNvPicPr preferRelativeResize="0"/>
          <p:nvPr/>
        </p:nvPicPr>
        <p:blipFill rotWithShape="1">
          <a:blip r:embed="rId2">
            <a:alphaModFix/>
          </a:blip>
          <a:srcRect/>
          <a:stretch/>
        </p:blipFill>
        <p:spPr>
          <a:xfrm>
            <a:off x="9234013" y="5876636"/>
            <a:ext cx="2443706" cy="661837"/>
          </a:xfrm>
          <a:prstGeom prst="rect">
            <a:avLst/>
          </a:prstGeom>
          <a:noFill/>
          <a:ln>
            <a:noFill/>
          </a:ln>
        </p:spPr>
      </p:pic>
      <p:sp>
        <p:nvSpPr>
          <p:cNvPr id="111" name="Google Shape;111;p30"/>
          <p:cNvSpPr txBox="1">
            <a:spLocks noGrp="1"/>
          </p:cNvSpPr>
          <p:nvPr>
            <p:ph type="title"/>
          </p:nvPr>
        </p:nvSpPr>
        <p:spPr>
          <a:xfrm>
            <a:off x="318654" y="2630343"/>
            <a:ext cx="9137073"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CD00"/>
              </a:buClr>
              <a:buSzPts val="7200"/>
              <a:buFont typeface="Roboto"/>
              <a:buNone/>
              <a:defRPr sz="7200" b="1" i="0">
                <a:solidFill>
                  <a:srgbClr val="F2CD0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d Slide 1">
  <p:cSld name="End Slide 1">
    <p:bg>
      <p:bgPr>
        <a:solidFill>
          <a:schemeClr val="lt2"/>
        </a:solidFill>
        <a:effectLst/>
      </p:bgPr>
    </p:bg>
    <p:spTree>
      <p:nvGrpSpPr>
        <p:cNvPr id="1" name="Shape 112"/>
        <p:cNvGrpSpPr/>
        <p:nvPr/>
      </p:nvGrpSpPr>
      <p:grpSpPr>
        <a:xfrm>
          <a:off x="0" y="0"/>
          <a:ext cx="0" cy="0"/>
          <a:chOff x="0" y="0"/>
          <a:chExt cx="0" cy="0"/>
        </a:xfrm>
      </p:grpSpPr>
      <p:pic>
        <p:nvPicPr>
          <p:cNvPr id="113" name="Google Shape;113;p39"/>
          <p:cNvPicPr preferRelativeResize="0"/>
          <p:nvPr/>
        </p:nvPicPr>
        <p:blipFill rotWithShape="1">
          <a:blip r:embed="rId2">
            <a:alphaModFix/>
          </a:blip>
          <a:srcRect/>
          <a:stretch/>
        </p:blipFill>
        <p:spPr>
          <a:xfrm>
            <a:off x="9330379" y="5906804"/>
            <a:ext cx="2407631" cy="65206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120"/>
        <p:cNvGrpSpPr/>
        <p:nvPr/>
      </p:nvGrpSpPr>
      <p:grpSpPr>
        <a:xfrm>
          <a:off x="0" y="0"/>
          <a:ext cx="0" cy="0"/>
          <a:chOff x="0" y="0"/>
          <a:chExt cx="0" cy="0"/>
        </a:xfrm>
      </p:grpSpPr>
      <p:sp>
        <p:nvSpPr>
          <p:cNvPr id="121" name="Google Shape;121;p43"/>
          <p:cNvSpPr/>
          <p:nvPr/>
        </p:nvSpPr>
        <p:spPr>
          <a:xfrm>
            <a:off x="0" y="0"/>
            <a:ext cx="12192000" cy="1485900"/>
          </a:xfrm>
          <a:prstGeom prst="rect">
            <a:avLst/>
          </a:prstGeom>
          <a:solidFill>
            <a:srgbClr val="F2CD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2" name="Google Shape;122;p43"/>
          <p:cNvSpPr txBox="1">
            <a:spLocks noGrp="1"/>
          </p:cNvSpPr>
          <p:nvPr>
            <p:ph type="title"/>
          </p:nvPr>
        </p:nvSpPr>
        <p:spPr>
          <a:xfrm>
            <a:off x="390591" y="365125"/>
            <a:ext cx="11410818"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43"/>
          <p:cNvSpPr txBox="1">
            <a:spLocks noGrp="1"/>
          </p:cNvSpPr>
          <p:nvPr>
            <p:ph type="body" idx="1"/>
          </p:nvPr>
        </p:nvSpPr>
        <p:spPr>
          <a:xfrm>
            <a:off x="390525" y="1965325"/>
            <a:ext cx="11410818" cy="419417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43"/>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43"/>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43"/>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5">
  <p:cSld name="Content 5">
    <p:spTree>
      <p:nvGrpSpPr>
        <p:cNvPr id="1" name="Shape 127"/>
        <p:cNvGrpSpPr/>
        <p:nvPr/>
      </p:nvGrpSpPr>
      <p:grpSpPr>
        <a:xfrm>
          <a:off x="0" y="0"/>
          <a:ext cx="0" cy="0"/>
          <a:chOff x="0" y="0"/>
          <a:chExt cx="0" cy="0"/>
        </a:xfrm>
      </p:grpSpPr>
      <p:sp>
        <p:nvSpPr>
          <p:cNvPr id="128" name="Google Shape;128;p28"/>
          <p:cNvSpPr/>
          <p:nvPr/>
        </p:nvSpPr>
        <p:spPr>
          <a:xfrm>
            <a:off x="0" y="0"/>
            <a:ext cx="12192000" cy="1485900"/>
          </a:xfrm>
          <a:prstGeom prst="rect">
            <a:avLst/>
          </a:prstGeom>
          <a:solidFill>
            <a:srgbClr val="275D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8"/>
          <p:cNvSpPr txBox="1">
            <a:spLocks noGrp="1"/>
          </p:cNvSpPr>
          <p:nvPr>
            <p:ph type="title"/>
          </p:nvPr>
        </p:nvSpPr>
        <p:spPr>
          <a:xfrm>
            <a:off x="351487" y="556576"/>
            <a:ext cx="11449855" cy="760977"/>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2"/>
              </a:buClr>
              <a:buSzPts val="2800"/>
              <a:buFont typeface="Roboto"/>
              <a:buNone/>
              <a:defRPr sz="5400" b="1" i="0">
                <a:solidFill>
                  <a:schemeClr val="lt2"/>
                </a:solidFill>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0" name="Google Shape;130;p28"/>
          <p:cNvSpPr txBox="1">
            <a:spLocks noGrp="1"/>
          </p:cNvSpPr>
          <p:nvPr>
            <p:ph type="body" idx="1"/>
          </p:nvPr>
        </p:nvSpPr>
        <p:spPr>
          <a:xfrm>
            <a:off x="390525" y="1965325"/>
            <a:ext cx="11410818" cy="419417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28"/>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28"/>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28"/>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4"/>
        <p:cNvGrpSpPr/>
        <p:nvPr/>
      </p:nvGrpSpPr>
      <p:grpSpPr>
        <a:xfrm>
          <a:off x="0" y="0"/>
          <a:ext cx="0" cy="0"/>
          <a:chOff x="0" y="0"/>
          <a:chExt cx="0" cy="0"/>
        </a:xfrm>
      </p:grpSpPr>
      <p:sp>
        <p:nvSpPr>
          <p:cNvPr id="135" name="Google Shape;135;p29"/>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29"/>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29"/>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chemeClr val="dk2"/>
        </a:solidFill>
        <a:effectLst/>
      </p:bgPr>
    </p:bg>
    <p:spTree>
      <p:nvGrpSpPr>
        <p:cNvPr id="1" name="Shape 138"/>
        <p:cNvGrpSpPr/>
        <p:nvPr/>
      </p:nvGrpSpPr>
      <p:grpSpPr>
        <a:xfrm>
          <a:off x="0" y="0"/>
          <a:ext cx="0" cy="0"/>
          <a:chOff x="0" y="0"/>
          <a:chExt cx="0" cy="0"/>
        </a:xfrm>
      </p:grpSpPr>
      <p:sp>
        <p:nvSpPr>
          <p:cNvPr id="139" name="Google Shape;139;p40"/>
          <p:cNvSpPr/>
          <p:nvPr/>
        </p:nvSpPr>
        <p:spPr>
          <a:xfrm>
            <a:off x="6087376" y="0"/>
            <a:ext cx="6104623" cy="6858000"/>
          </a:xfrm>
          <a:prstGeom prst="rect">
            <a:avLst/>
          </a:prstGeom>
          <a:solidFill>
            <a:srgbClr val="F2CD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40"/>
          <p:cNvSpPr txBox="1">
            <a:spLocks noGrp="1"/>
          </p:cNvSpPr>
          <p:nvPr>
            <p:ph type="title"/>
          </p:nvPr>
        </p:nvSpPr>
        <p:spPr>
          <a:xfrm>
            <a:off x="408629" y="2566609"/>
            <a:ext cx="5410279" cy="1412694"/>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rgbClr val="F2CD00"/>
              </a:buClr>
              <a:buSzPts val="5400"/>
              <a:buFont typeface="Roboto"/>
              <a:buNone/>
              <a:defRPr sz="5400" b="1" i="0" cap="none">
                <a:solidFill>
                  <a:srgbClr val="F2CD0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40"/>
          <p:cNvSpPr>
            <a:spLocks noGrp="1"/>
          </p:cNvSpPr>
          <p:nvPr>
            <p:ph type="pic" idx="2"/>
          </p:nvPr>
        </p:nvSpPr>
        <p:spPr>
          <a:xfrm>
            <a:off x="6599995" y="794695"/>
            <a:ext cx="5079387" cy="5346332"/>
          </a:xfrm>
          <a:prstGeom prst="rect">
            <a:avLst/>
          </a:prstGeom>
          <a:noFill/>
          <a:ln>
            <a:noFill/>
          </a:ln>
        </p:spPr>
      </p:sp>
      <p:pic>
        <p:nvPicPr>
          <p:cNvPr id="142" name="Google Shape;142;p40"/>
          <p:cNvPicPr preferRelativeResize="0"/>
          <p:nvPr/>
        </p:nvPicPr>
        <p:blipFill rotWithShape="1">
          <a:blip r:embed="rId2">
            <a:alphaModFix/>
          </a:blip>
          <a:srcRect/>
          <a:stretch/>
        </p:blipFill>
        <p:spPr>
          <a:xfrm>
            <a:off x="507312" y="5876636"/>
            <a:ext cx="2443706" cy="66183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3">
  <p:cSld name="Content 3">
    <p:bg>
      <p:bgPr>
        <a:solidFill>
          <a:schemeClr val="dk2"/>
        </a:solidFill>
        <a:effectLst/>
      </p:bgPr>
    </p:bg>
    <p:spTree>
      <p:nvGrpSpPr>
        <p:cNvPr id="1" name="Shape 20"/>
        <p:cNvGrpSpPr/>
        <p:nvPr/>
      </p:nvGrpSpPr>
      <p:grpSpPr>
        <a:xfrm>
          <a:off x="0" y="0"/>
          <a:ext cx="0" cy="0"/>
          <a:chOff x="0" y="0"/>
          <a:chExt cx="0" cy="0"/>
        </a:xfrm>
      </p:grpSpPr>
      <p:pic>
        <p:nvPicPr>
          <p:cNvPr id="21" name="Google Shape;21;p22" descr="Shape, polygon&#10;&#10;Description automatically generated"/>
          <p:cNvPicPr preferRelativeResize="0"/>
          <p:nvPr/>
        </p:nvPicPr>
        <p:blipFill rotWithShape="1">
          <a:blip r:embed="rId2">
            <a:alphaModFix/>
          </a:blip>
          <a:srcRect t="1318" r="78139" b="2611"/>
          <a:stretch/>
        </p:blipFill>
        <p:spPr>
          <a:xfrm>
            <a:off x="10714803" y="0"/>
            <a:ext cx="1485820" cy="6858000"/>
          </a:xfrm>
          <a:prstGeom prst="rect">
            <a:avLst/>
          </a:prstGeom>
          <a:noFill/>
          <a:ln>
            <a:noFill/>
          </a:ln>
        </p:spPr>
      </p:pic>
      <p:sp>
        <p:nvSpPr>
          <p:cNvPr id="22" name="Google Shape;22;p22"/>
          <p:cNvSpPr txBox="1">
            <a:spLocks noGrp="1"/>
          </p:cNvSpPr>
          <p:nvPr>
            <p:ph type="body" idx="1"/>
          </p:nvPr>
        </p:nvSpPr>
        <p:spPr>
          <a:xfrm>
            <a:off x="390592" y="1074258"/>
            <a:ext cx="10539884" cy="702587"/>
          </a:xfrm>
          <a:prstGeom prst="rect">
            <a:avLst/>
          </a:prstGeom>
          <a:noFill/>
          <a:ln>
            <a:noFill/>
          </a:ln>
        </p:spPr>
        <p:txBody>
          <a:bodyPr spcFirstLastPara="1" wrap="square" lIns="0" tIns="0" rIns="0" bIns="0" anchor="t" anchorCtr="0">
            <a:noAutofit/>
          </a:bodyPr>
          <a:lstStyle>
            <a:lvl1pPr marL="457200" lvl="0" indent="-228600" algn="l">
              <a:lnSpc>
                <a:spcPct val="80000"/>
              </a:lnSpc>
              <a:spcBef>
                <a:spcPts val="400"/>
              </a:spcBef>
              <a:spcAft>
                <a:spcPts val="0"/>
              </a:spcAft>
              <a:buClr>
                <a:schemeClr val="lt2"/>
              </a:buClr>
              <a:buSzPts val="5400"/>
              <a:buNone/>
              <a:defRPr sz="5400" b="1" i="0">
                <a:solidFill>
                  <a:schemeClr val="lt2"/>
                </a:solidFill>
                <a:latin typeface="Roboto"/>
                <a:ea typeface="Roboto"/>
                <a:cs typeface="Roboto"/>
                <a:sym typeface="Roboto"/>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3" name="Google Shape;23;p22"/>
          <p:cNvSpPr txBox="1">
            <a:spLocks noGrp="1"/>
          </p:cNvSpPr>
          <p:nvPr>
            <p:ph type="dt" idx="10"/>
          </p:nvPr>
        </p:nvSpPr>
        <p:spPr>
          <a:xfrm>
            <a:off x="2313810" y="6356350"/>
            <a:ext cx="181369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2"/>
          <p:cNvSpPr txBox="1">
            <a:spLocks noGrp="1"/>
          </p:cNvSpPr>
          <p:nvPr>
            <p:ph type="ftr" idx="11"/>
          </p:nvPr>
        </p:nvSpPr>
        <p:spPr>
          <a:xfrm>
            <a:off x="4420354"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2"/>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22"/>
          <p:cNvSpPr txBox="1">
            <a:spLocks noGrp="1"/>
          </p:cNvSpPr>
          <p:nvPr>
            <p:ph type="body" idx="2"/>
          </p:nvPr>
        </p:nvSpPr>
        <p:spPr>
          <a:xfrm>
            <a:off x="390525" y="2340855"/>
            <a:ext cx="10539886" cy="338453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pic>
        <p:nvPicPr>
          <p:cNvPr id="27" name="Google Shape;27;p22"/>
          <p:cNvPicPr preferRelativeResize="0"/>
          <p:nvPr/>
        </p:nvPicPr>
        <p:blipFill rotWithShape="1">
          <a:blip r:embed="rId3">
            <a:alphaModFix/>
          </a:blip>
          <a:srcRect/>
          <a:stretch/>
        </p:blipFill>
        <p:spPr>
          <a:xfrm>
            <a:off x="382428" y="6288677"/>
            <a:ext cx="1719072" cy="46558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2">
  <p:cSld name="Title Slide 2">
    <p:bg>
      <p:bgPr>
        <a:solidFill>
          <a:schemeClr val="dk2"/>
        </a:solidFill>
        <a:effectLst/>
      </p:bgPr>
    </p:bg>
    <p:spTree>
      <p:nvGrpSpPr>
        <p:cNvPr id="1" name="Shape 143"/>
        <p:cNvGrpSpPr/>
        <p:nvPr/>
      </p:nvGrpSpPr>
      <p:grpSpPr>
        <a:xfrm>
          <a:off x="0" y="0"/>
          <a:ext cx="0" cy="0"/>
          <a:chOff x="0" y="0"/>
          <a:chExt cx="0" cy="0"/>
        </a:xfrm>
      </p:grpSpPr>
      <p:sp>
        <p:nvSpPr>
          <p:cNvPr id="144" name="Google Shape;144;p41"/>
          <p:cNvSpPr>
            <a:spLocks noGrp="1"/>
          </p:cNvSpPr>
          <p:nvPr>
            <p:ph type="pic" idx="2"/>
          </p:nvPr>
        </p:nvSpPr>
        <p:spPr>
          <a:xfrm>
            <a:off x="-1" y="0"/>
            <a:ext cx="6089073" cy="6858000"/>
          </a:xfrm>
          <a:prstGeom prst="rect">
            <a:avLst/>
          </a:prstGeom>
          <a:noFill/>
          <a:ln>
            <a:noFill/>
          </a:ln>
        </p:spPr>
      </p:sp>
      <p:sp>
        <p:nvSpPr>
          <p:cNvPr id="145" name="Google Shape;145;p41"/>
          <p:cNvSpPr txBox="1">
            <a:spLocks noGrp="1"/>
          </p:cNvSpPr>
          <p:nvPr>
            <p:ph type="title"/>
          </p:nvPr>
        </p:nvSpPr>
        <p:spPr>
          <a:xfrm>
            <a:off x="6528874" y="2621371"/>
            <a:ext cx="5410279" cy="1615258"/>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rgbClr val="F2CD00"/>
              </a:buClr>
              <a:buSzPts val="5400"/>
              <a:buFont typeface="Roboto"/>
              <a:buNone/>
              <a:defRPr sz="5400" b="1" i="0" cap="none">
                <a:solidFill>
                  <a:srgbClr val="F2CD0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46" name="Google Shape;146;p41"/>
          <p:cNvPicPr preferRelativeResize="0"/>
          <p:nvPr/>
        </p:nvPicPr>
        <p:blipFill rotWithShape="1">
          <a:blip r:embed="rId2">
            <a:alphaModFix/>
          </a:blip>
          <a:srcRect/>
          <a:stretch/>
        </p:blipFill>
        <p:spPr>
          <a:xfrm>
            <a:off x="9234013" y="5876636"/>
            <a:ext cx="2443706" cy="66183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3">
  <p:cSld name="Title Slide 3">
    <p:spTree>
      <p:nvGrpSpPr>
        <p:cNvPr id="1" name="Shape 147"/>
        <p:cNvGrpSpPr/>
        <p:nvPr/>
      </p:nvGrpSpPr>
      <p:grpSpPr>
        <a:xfrm>
          <a:off x="0" y="0"/>
          <a:ext cx="0" cy="0"/>
          <a:chOff x="0" y="0"/>
          <a:chExt cx="0" cy="0"/>
        </a:xfrm>
      </p:grpSpPr>
      <p:sp>
        <p:nvSpPr>
          <p:cNvPr id="148" name="Google Shape;148;p42"/>
          <p:cNvSpPr>
            <a:spLocks noGrp="1"/>
          </p:cNvSpPr>
          <p:nvPr>
            <p:ph type="pic" idx="2"/>
          </p:nvPr>
        </p:nvSpPr>
        <p:spPr>
          <a:xfrm>
            <a:off x="0" y="0"/>
            <a:ext cx="12192000" cy="4374573"/>
          </a:xfrm>
          <a:prstGeom prst="rect">
            <a:avLst/>
          </a:prstGeom>
          <a:noFill/>
          <a:ln>
            <a:noFill/>
          </a:ln>
        </p:spPr>
      </p:sp>
      <p:pic>
        <p:nvPicPr>
          <p:cNvPr id="149" name="Google Shape;149;p42"/>
          <p:cNvPicPr preferRelativeResize="0"/>
          <p:nvPr/>
        </p:nvPicPr>
        <p:blipFill rotWithShape="1">
          <a:blip r:embed="rId2">
            <a:alphaModFix/>
          </a:blip>
          <a:srcRect/>
          <a:stretch/>
        </p:blipFill>
        <p:spPr>
          <a:xfrm>
            <a:off x="9330379" y="5987724"/>
            <a:ext cx="2407631" cy="652067"/>
          </a:xfrm>
          <a:prstGeom prst="rect">
            <a:avLst/>
          </a:prstGeom>
          <a:noFill/>
          <a:ln>
            <a:noFill/>
          </a:ln>
        </p:spPr>
      </p:pic>
      <p:sp>
        <p:nvSpPr>
          <p:cNvPr id="150" name="Google Shape;150;p42"/>
          <p:cNvSpPr txBox="1">
            <a:spLocks noGrp="1"/>
          </p:cNvSpPr>
          <p:nvPr>
            <p:ph type="title"/>
          </p:nvPr>
        </p:nvSpPr>
        <p:spPr>
          <a:xfrm>
            <a:off x="315110" y="5024533"/>
            <a:ext cx="5410279" cy="1615258"/>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rgbClr val="275D38"/>
              </a:buClr>
              <a:buSzPts val="5400"/>
              <a:buFont typeface="Roboto"/>
              <a:buNone/>
              <a:defRPr sz="5400" b="1" i="0" cap="none">
                <a:solidFill>
                  <a:srgbClr val="275D38"/>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2">
  <p:cSld name="Content 2">
    <p:bg>
      <p:bgPr>
        <a:solidFill>
          <a:schemeClr val="lt1"/>
        </a:solidFill>
        <a:effectLst/>
      </p:bgPr>
    </p:bg>
    <p:spTree>
      <p:nvGrpSpPr>
        <p:cNvPr id="1" name="Shape 151"/>
        <p:cNvGrpSpPr/>
        <p:nvPr/>
      </p:nvGrpSpPr>
      <p:grpSpPr>
        <a:xfrm>
          <a:off x="0" y="0"/>
          <a:ext cx="0" cy="0"/>
          <a:chOff x="0" y="0"/>
          <a:chExt cx="0" cy="0"/>
        </a:xfrm>
      </p:grpSpPr>
      <p:sp>
        <p:nvSpPr>
          <p:cNvPr id="152" name="Google Shape;152;p44"/>
          <p:cNvSpPr/>
          <p:nvPr/>
        </p:nvSpPr>
        <p:spPr>
          <a:xfrm>
            <a:off x="-12086" y="0"/>
            <a:ext cx="12204086"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44"/>
          <p:cNvSpPr txBox="1">
            <a:spLocks noGrp="1"/>
          </p:cNvSpPr>
          <p:nvPr>
            <p:ph type="body" idx="1"/>
          </p:nvPr>
        </p:nvSpPr>
        <p:spPr>
          <a:xfrm>
            <a:off x="390525" y="1965324"/>
            <a:ext cx="11410883" cy="4194175"/>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1000"/>
              </a:spcBef>
              <a:spcAft>
                <a:spcPts val="0"/>
              </a:spcAft>
              <a:buClr>
                <a:schemeClr val="dk1"/>
              </a:buClr>
              <a:buSzPts val="3200"/>
              <a:buFont typeface="Arial"/>
              <a:buNone/>
              <a:defRPr sz="3200" b="1" i="0">
                <a:solidFill>
                  <a:schemeClr val="dk1"/>
                </a:solidFill>
                <a:latin typeface="Roboto"/>
                <a:ea typeface="Roboto"/>
                <a:cs typeface="Roboto"/>
                <a:sym typeface="Roboto"/>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44"/>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44"/>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44"/>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3">
  <p:cSld name="Content 3">
    <p:bg>
      <p:bgPr>
        <a:solidFill>
          <a:schemeClr val="dk2"/>
        </a:solidFill>
        <a:effectLst/>
      </p:bgPr>
    </p:bg>
    <p:spTree>
      <p:nvGrpSpPr>
        <p:cNvPr id="1" name="Shape 157"/>
        <p:cNvGrpSpPr/>
        <p:nvPr/>
      </p:nvGrpSpPr>
      <p:grpSpPr>
        <a:xfrm>
          <a:off x="0" y="0"/>
          <a:ext cx="0" cy="0"/>
          <a:chOff x="0" y="0"/>
          <a:chExt cx="0" cy="0"/>
        </a:xfrm>
      </p:grpSpPr>
      <p:sp>
        <p:nvSpPr>
          <p:cNvPr id="158" name="Google Shape;158;p45"/>
          <p:cNvSpPr txBox="1">
            <a:spLocks noGrp="1"/>
          </p:cNvSpPr>
          <p:nvPr>
            <p:ph type="body" idx="1"/>
          </p:nvPr>
        </p:nvSpPr>
        <p:spPr>
          <a:xfrm>
            <a:off x="390592" y="1074258"/>
            <a:ext cx="11410816" cy="702587"/>
          </a:xfrm>
          <a:prstGeom prst="rect">
            <a:avLst/>
          </a:prstGeom>
          <a:noFill/>
          <a:ln>
            <a:noFill/>
          </a:ln>
        </p:spPr>
        <p:txBody>
          <a:bodyPr spcFirstLastPara="1" wrap="square" lIns="0" tIns="0" rIns="0" bIns="0" anchor="t" anchorCtr="0">
            <a:noAutofit/>
          </a:bodyPr>
          <a:lstStyle>
            <a:lvl1pPr marL="457200" lvl="0" indent="-228600" algn="l">
              <a:lnSpc>
                <a:spcPct val="80000"/>
              </a:lnSpc>
              <a:spcBef>
                <a:spcPts val="400"/>
              </a:spcBef>
              <a:spcAft>
                <a:spcPts val="0"/>
              </a:spcAft>
              <a:buClr>
                <a:schemeClr val="lt2"/>
              </a:buClr>
              <a:buSzPts val="5400"/>
              <a:buNone/>
              <a:defRPr sz="5400" b="1" i="0">
                <a:solidFill>
                  <a:schemeClr val="lt2"/>
                </a:solidFill>
                <a:latin typeface="Roboto"/>
                <a:ea typeface="Roboto"/>
                <a:cs typeface="Roboto"/>
                <a:sym typeface="Roboto"/>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9" name="Google Shape;159;p45"/>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45"/>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45"/>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162" name="Google Shape;162;p45"/>
          <p:cNvSpPr txBox="1">
            <a:spLocks noGrp="1"/>
          </p:cNvSpPr>
          <p:nvPr>
            <p:ph type="body" idx="2"/>
          </p:nvPr>
        </p:nvSpPr>
        <p:spPr>
          <a:xfrm>
            <a:off x="390525" y="2340855"/>
            <a:ext cx="11410818" cy="338453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4">
  <p:cSld name="Content 4">
    <p:spTree>
      <p:nvGrpSpPr>
        <p:cNvPr id="1" name="Shape 163"/>
        <p:cNvGrpSpPr/>
        <p:nvPr/>
      </p:nvGrpSpPr>
      <p:grpSpPr>
        <a:xfrm>
          <a:off x="0" y="0"/>
          <a:ext cx="0" cy="0"/>
          <a:chOff x="0" y="0"/>
          <a:chExt cx="0" cy="0"/>
        </a:xfrm>
      </p:grpSpPr>
      <p:sp>
        <p:nvSpPr>
          <p:cNvPr id="164" name="Google Shape;164;p46"/>
          <p:cNvSpPr txBox="1">
            <a:spLocks noGrp="1"/>
          </p:cNvSpPr>
          <p:nvPr>
            <p:ph type="body" idx="1"/>
          </p:nvPr>
        </p:nvSpPr>
        <p:spPr>
          <a:xfrm>
            <a:off x="390525" y="1965325"/>
            <a:ext cx="11410818" cy="419417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46"/>
          <p:cNvSpPr txBox="1">
            <a:spLocks noGrp="1"/>
          </p:cNvSpPr>
          <p:nvPr>
            <p:ph type="title"/>
          </p:nvPr>
        </p:nvSpPr>
        <p:spPr>
          <a:xfrm>
            <a:off x="351487" y="556576"/>
            <a:ext cx="11449855" cy="760977"/>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800"/>
              <a:buFont typeface="Roboto"/>
              <a:buNone/>
              <a:defRPr sz="5400" b="1" i="0">
                <a:solidFill>
                  <a:schemeClr val="dk1"/>
                </a:solidFill>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6" name="Google Shape;166;p46"/>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46"/>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46"/>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with Caption 2">
  <p:cSld name="Picture with Caption 2">
    <p:bg>
      <p:bgPr>
        <a:solidFill>
          <a:schemeClr val="lt1"/>
        </a:solidFill>
        <a:effectLst/>
      </p:bgPr>
    </p:bg>
    <p:spTree>
      <p:nvGrpSpPr>
        <p:cNvPr id="1" name="Shape 169"/>
        <p:cNvGrpSpPr/>
        <p:nvPr/>
      </p:nvGrpSpPr>
      <p:grpSpPr>
        <a:xfrm>
          <a:off x="0" y="0"/>
          <a:ext cx="0" cy="0"/>
          <a:chOff x="0" y="0"/>
          <a:chExt cx="0" cy="0"/>
        </a:xfrm>
      </p:grpSpPr>
      <p:sp>
        <p:nvSpPr>
          <p:cNvPr id="170" name="Google Shape;170;p47"/>
          <p:cNvSpPr/>
          <p:nvPr/>
        </p:nvSpPr>
        <p:spPr>
          <a:xfrm>
            <a:off x="6096000" y="0"/>
            <a:ext cx="6104623"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1" name="Google Shape;171;p47"/>
          <p:cNvSpPr>
            <a:spLocks noGrp="1"/>
          </p:cNvSpPr>
          <p:nvPr>
            <p:ph type="pic" idx="2"/>
          </p:nvPr>
        </p:nvSpPr>
        <p:spPr>
          <a:xfrm>
            <a:off x="1" y="0"/>
            <a:ext cx="6096000" cy="6858000"/>
          </a:xfrm>
          <a:prstGeom prst="rect">
            <a:avLst/>
          </a:prstGeom>
          <a:noFill/>
          <a:ln>
            <a:noFill/>
          </a:ln>
        </p:spPr>
      </p:sp>
      <p:sp>
        <p:nvSpPr>
          <p:cNvPr id="172" name="Google Shape;172;p47"/>
          <p:cNvSpPr txBox="1">
            <a:spLocks noGrp="1"/>
          </p:cNvSpPr>
          <p:nvPr>
            <p:ph type="body" idx="1"/>
          </p:nvPr>
        </p:nvSpPr>
        <p:spPr>
          <a:xfrm>
            <a:off x="7095960" y="1579417"/>
            <a:ext cx="4178176" cy="3875810"/>
          </a:xfrm>
          <a:prstGeom prst="rect">
            <a:avLst/>
          </a:prstGeom>
          <a:noFill/>
          <a:ln>
            <a:noFill/>
          </a:ln>
        </p:spPr>
        <p:txBody>
          <a:bodyPr spcFirstLastPara="1" wrap="square" lIns="0" tIns="0" rIns="0" bIns="0" anchor="t" anchorCtr="0">
            <a:noAutofit/>
          </a:bodyPr>
          <a:lstStyle>
            <a:lvl1pPr marL="457200" marR="0" lvl="0" indent="-228600" algn="l">
              <a:lnSpc>
                <a:spcPct val="90000"/>
              </a:lnSpc>
              <a:spcBef>
                <a:spcPts val="0"/>
              </a:spcBef>
              <a:spcAft>
                <a:spcPts val="0"/>
              </a:spcAft>
              <a:buClr>
                <a:schemeClr val="dk2"/>
              </a:buClr>
              <a:buSzPts val="1800"/>
              <a:buFont typeface="Arial"/>
              <a:buNone/>
              <a:defRPr sz="3200" b="0" i="0">
                <a:solidFill>
                  <a:schemeClr val="lt1"/>
                </a:solidFill>
                <a:latin typeface="Roboto Light"/>
                <a:ea typeface="Roboto Light"/>
                <a:cs typeface="Roboto Light"/>
                <a:sym typeface="Roboto Light"/>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3" name="Google Shape;173;p47"/>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47"/>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47"/>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hart 1">
  <p:cSld name="Chart 1">
    <p:bg>
      <p:bgPr>
        <a:solidFill>
          <a:schemeClr val="dk2"/>
        </a:solidFill>
        <a:effectLst/>
      </p:bgPr>
    </p:bg>
    <p:spTree>
      <p:nvGrpSpPr>
        <p:cNvPr id="1" name="Shape 176"/>
        <p:cNvGrpSpPr/>
        <p:nvPr/>
      </p:nvGrpSpPr>
      <p:grpSpPr>
        <a:xfrm>
          <a:off x="0" y="0"/>
          <a:ext cx="0" cy="0"/>
          <a:chOff x="0" y="0"/>
          <a:chExt cx="0" cy="0"/>
        </a:xfrm>
      </p:grpSpPr>
      <p:sp>
        <p:nvSpPr>
          <p:cNvPr id="177" name="Google Shape;177;p26"/>
          <p:cNvSpPr>
            <a:spLocks noGrp="1"/>
          </p:cNvSpPr>
          <p:nvPr>
            <p:ph type="chart" idx="2"/>
          </p:nvPr>
        </p:nvSpPr>
        <p:spPr>
          <a:xfrm>
            <a:off x="390591" y="1343279"/>
            <a:ext cx="11383897" cy="418358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Roboto"/>
                <a:ea typeface="Roboto"/>
                <a:cs typeface="Roboto"/>
                <a:sym typeface="Roboto"/>
              </a:defRPr>
            </a:lvl1pPr>
            <a:lvl2pPr marR="0" lvl="1"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Roboto"/>
                <a:ea typeface="Roboto"/>
                <a:cs typeface="Roboto"/>
                <a:sym typeface="Roboto"/>
              </a:defRPr>
            </a:lvl2pPr>
            <a:lvl3pPr marR="0" lvl="2"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Roboto"/>
                <a:ea typeface="Roboto"/>
                <a:cs typeface="Roboto"/>
                <a:sym typeface="Roboto"/>
              </a:defRPr>
            </a:lvl3pPr>
            <a:lvl4pPr marR="0" lvl="3"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4pPr>
            <a:lvl5pPr marR="0" lvl="4"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78" name="Google Shape;178;p26"/>
          <p:cNvSpPr txBox="1">
            <a:spLocks noGrp="1"/>
          </p:cNvSpPr>
          <p:nvPr>
            <p:ph type="body" idx="1"/>
          </p:nvPr>
        </p:nvSpPr>
        <p:spPr>
          <a:xfrm>
            <a:off x="390591" y="498930"/>
            <a:ext cx="11383897" cy="687387"/>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lt2"/>
              </a:buClr>
              <a:buSzPts val="2800"/>
              <a:buNone/>
              <a:defRPr b="1">
                <a:solidFill>
                  <a:schemeClr val="lt2"/>
                </a:solidFil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9" name="Google Shape;179;p26"/>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p26"/>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26"/>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182" name="Google Shape;182;p26"/>
          <p:cNvSpPr txBox="1">
            <a:spLocks noGrp="1"/>
          </p:cNvSpPr>
          <p:nvPr>
            <p:ph type="body" idx="3"/>
          </p:nvPr>
        </p:nvSpPr>
        <p:spPr>
          <a:xfrm>
            <a:off x="390525" y="5688013"/>
            <a:ext cx="11410950" cy="3730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lt1"/>
              </a:buClr>
              <a:buSzPts val="1200"/>
              <a:buNone/>
              <a:defRPr sz="1200" b="0" i="0">
                <a:solidFill>
                  <a:schemeClr val="lt1"/>
                </a:solidFill>
                <a:latin typeface="Roboto Light"/>
                <a:ea typeface="Roboto Light"/>
                <a:cs typeface="Roboto Light"/>
                <a:sym typeface="Roboto Light"/>
              </a:defRPr>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200"/>
              <a:buNone/>
              <a:defRPr sz="1200"/>
            </a:lvl4pPr>
            <a:lvl5pPr marL="2286000" lvl="4" indent="-228600" algn="l">
              <a:lnSpc>
                <a:spcPct val="90000"/>
              </a:lnSpc>
              <a:spcBef>
                <a:spcPts val="500"/>
              </a:spcBef>
              <a:spcAft>
                <a:spcPts val="0"/>
              </a:spcAft>
              <a:buClr>
                <a:schemeClr val="lt1"/>
              </a:buClr>
              <a:buSzPts val="1200"/>
              <a:buNone/>
              <a:defRPr sz="12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hart 2">
  <p:cSld name="Chart 2">
    <p:bg>
      <p:bgPr>
        <a:solidFill>
          <a:schemeClr val="lt2"/>
        </a:solidFill>
        <a:effectLst/>
      </p:bgPr>
    </p:bg>
    <p:spTree>
      <p:nvGrpSpPr>
        <p:cNvPr id="1" name="Shape 183"/>
        <p:cNvGrpSpPr/>
        <p:nvPr/>
      </p:nvGrpSpPr>
      <p:grpSpPr>
        <a:xfrm>
          <a:off x="0" y="0"/>
          <a:ext cx="0" cy="0"/>
          <a:chOff x="0" y="0"/>
          <a:chExt cx="0" cy="0"/>
        </a:xfrm>
      </p:grpSpPr>
      <p:sp>
        <p:nvSpPr>
          <p:cNvPr id="184" name="Google Shape;184;p48"/>
          <p:cNvSpPr>
            <a:spLocks noGrp="1"/>
          </p:cNvSpPr>
          <p:nvPr>
            <p:ph type="chart" idx="2"/>
          </p:nvPr>
        </p:nvSpPr>
        <p:spPr>
          <a:xfrm>
            <a:off x="390591" y="1343279"/>
            <a:ext cx="11383897" cy="418358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Roboto"/>
                <a:ea typeface="Roboto"/>
                <a:cs typeface="Roboto"/>
                <a:sym typeface="Roboto"/>
              </a:defRPr>
            </a:lvl1pPr>
            <a:lvl2pPr marR="0" lvl="1"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Roboto"/>
                <a:ea typeface="Roboto"/>
                <a:cs typeface="Roboto"/>
                <a:sym typeface="Roboto"/>
              </a:defRPr>
            </a:lvl2pPr>
            <a:lvl3pPr marR="0" lvl="2"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Roboto"/>
                <a:ea typeface="Roboto"/>
                <a:cs typeface="Roboto"/>
                <a:sym typeface="Roboto"/>
              </a:defRPr>
            </a:lvl3pPr>
            <a:lvl4pPr marR="0" lvl="3"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4pPr>
            <a:lvl5pPr marR="0" lvl="4"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85" name="Google Shape;185;p48"/>
          <p:cNvSpPr txBox="1">
            <a:spLocks noGrp="1"/>
          </p:cNvSpPr>
          <p:nvPr>
            <p:ph type="body" idx="1"/>
          </p:nvPr>
        </p:nvSpPr>
        <p:spPr>
          <a:xfrm>
            <a:off x="390591" y="498930"/>
            <a:ext cx="11383897" cy="687387"/>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dk2"/>
              </a:buClr>
              <a:buSzPts val="2800"/>
              <a:buNone/>
              <a:defRPr b="1">
                <a:solidFill>
                  <a:schemeClr val="dk2"/>
                </a:solidFil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6" name="Google Shape;186;p48"/>
          <p:cNvSpPr txBox="1">
            <a:spLocks noGrp="1"/>
          </p:cNvSpPr>
          <p:nvPr>
            <p:ph type="body" idx="3"/>
          </p:nvPr>
        </p:nvSpPr>
        <p:spPr>
          <a:xfrm>
            <a:off x="390525" y="5688013"/>
            <a:ext cx="11410950" cy="3730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2"/>
              </a:buClr>
              <a:buSzPts val="1200"/>
              <a:buNone/>
              <a:defRPr sz="1200">
                <a:solidFill>
                  <a:schemeClr val="dk2"/>
                </a:solidFill>
              </a:defRPr>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200"/>
              <a:buNone/>
              <a:defRPr sz="1200"/>
            </a:lvl4pPr>
            <a:lvl5pPr marL="2286000" lvl="4" indent="-228600" algn="l">
              <a:lnSpc>
                <a:spcPct val="90000"/>
              </a:lnSpc>
              <a:spcBef>
                <a:spcPts val="500"/>
              </a:spcBef>
              <a:spcAft>
                <a:spcPts val="0"/>
              </a:spcAft>
              <a:buClr>
                <a:schemeClr val="lt1"/>
              </a:buClr>
              <a:buSzPts val="1200"/>
              <a:buNone/>
              <a:defRPr sz="12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7" name="Google Shape;187;p48"/>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p48"/>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48"/>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icture with Caption 3">
  <p:cSld name="Picture with Caption 3">
    <p:bg>
      <p:bgPr>
        <a:solidFill>
          <a:schemeClr val="dk2"/>
        </a:solidFill>
        <a:effectLst/>
      </p:bgPr>
    </p:bg>
    <p:spTree>
      <p:nvGrpSpPr>
        <p:cNvPr id="1" name="Shape 190"/>
        <p:cNvGrpSpPr/>
        <p:nvPr/>
      </p:nvGrpSpPr>
      <p:grpSpPr>
        <a:xfrm>
          <a:off x="0" y="0"/>
          <a:ext cx="0" cy="0"/>
          <a:chOff x="0" y="0"/>
          <a:chExt cx="0" cy="0"/>
        </a:xfrm>
      </p:grpSpPr>
      <p:sp>
        <p:nvSpPr>
          <p:cNvPr id="191" name="Google Shape;191;p49"/>
          <p:cNvSpPr>
            <a:spLocks noGrp="1"/>
          </p:cNvSpPr>
          <p:nvPr>
            <p:ph type="pic" idx="2"/>
          </p:nvPr>
        </p:nvSpPr>
        <p:spPr>
          <a:xfrm>
            <a:off x="1451120" y="1608138"/>
            <a:ext cx="3557298" cy="3327638"/>
          </a:xfrm>
          <a:prstGeom prst="rect">
            <a:avLst/>
          </a:prstGeom>
          <a:noFill/>
          <a:ln>
            <a:noFill/>
          </a:ln>
        </p:spPr>
      </p:sp>
      <p:sp>
        <p:nvSpPr>
          <p:cNvPr id="192" name="Google Shape;192;p49"/>
          <p:cNvSpPr txBox="1">
            <a:spLocks noGrp="1"/>
          </p:cNvSpPr>
          <p:nvPr>
            <p:ph type="body" idx="1"/>
          </p:nvPr>
        </p:nvSpPr>
        <p:spPr>
          <a:xfrm>
            <a:off x="5857875" y="1608138"/>
            <a:ext cx="5322888" cy="4168775"/>
          </a:xfrm>
          <a:prstGeom prst="rect">
            <a:avLst/>
          </a:prstGeom>
          <a:noFill/>
          <a:ln>
            <a:noFill/>
          </a:ln>
        </p:spPr>
        <p:txBody>
          <a:bodyPr spcFirstLastPara="1" wrap="square" lIns="0" tIns="0" rIns="0" bIns="0" anchor="t" anchorCtr="0">
            <a:normAutofit/>
          </a:bodyPr>
          <a:lstStyle>
            <a:lvl1pPr marL="457200" lvl="0" indent="-228600" algn="l">
              <a:lnSpc>
                <a:spcPct val="114000"/>
              </a:lnSpc>
              <a:spcBef>
                <a:spcPts val="0"/>
              </a:spcBef>
              <a:spcAft>
                <a:spcPts val="0"/>
              </a:spcAft>
              <a:buClr>
                <a:schemeClr val="lt2"/>
              </a:buClr>
              <a:buSzPts val="2800"/>
              <a:buNone/>
              <a:defRPr sz="2800" b="1" i="0">
                <a:solidFill>
                  <a:schemeClr val="lt2"/>
                </a:solidFill>
                <a:latin typeface="Roboto"/>
                <a:ea typeface="Roboto"/>
                <a:cs typeface="Roboto"/>
                <a:sym typeface="Roboto"/>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3" name="Google Shape;193;p49"/>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49"/>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49"/>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romise 1">
  <p:cSld name="Promise 1">
    <p:bg>
      <p:bgPr>
        <a:solidFill>
          <a:schemeClr val="dk2"/>
        </a:solidFill>
        <a:effectLst/>
      </p:bgPr>
    </p:bg>
    <p:spTree>
      <p:nvGrpSpPr>
        <p:cNvPr id="1" name="Shape 196"/>
        <p:cNvGrpSpPr/>
        <p:nvPr/>
      </p:nvGrpSpPr>
      <p:grpSpPr>
        <a:xfrm>
          <a:off x="0" y="0"/>
          <a:ext cx="0" cy="0"/>
          <a:chOff x="0" y="0"/>
          <a:chExt cx="0" cy="0"/>
        </a:xfrm>
      </p:grpSpPr>
      <p:pic>
        <p:nvPicPr>
          <p:cNvPr id="197" name="Google Shape;197;p50"/>
          <p:cNvPicPr preferRelativeResize="0"/>
          <p:nvPr/>
        </p:nvPicPr>
        <p:blipFill rotWithShape="1">
          <a:blip r:embed="rId2">
            <a:alphaModFix/>
          </a:blip>
          <a:srcRect/>
          <a:stretch/>
        </p:blipFill>
        <p:spPr>
          <a:xfrm>
            <a:off x="9234013" y="5876636"/>
            <a:ext cx="2443706" cy="661837"/>
          </a:xfrm>
          <a:prstGeom prst="rect">
            <a:avLst/>
          </a:prstGeom>
          <a:noFill/>
          <a:ln>
            <a:noFill/>
          </a:ln>
        </p:spPr>
      </p:pic>
      <p:sp>
        <p:nvSpPr>
          <p:cNvPr id="198" name="Google Shape;198;p50"/>
          <p:cNvSpPr txBox="1">
            <a:spLocks noGrp="1"/>
          </p:cNvSpPr>
          <p:nvPr>
            <p:ph type="title"/>
          </p:nvPr>
        </p:nvSpPr>
        <p:spPr>
          <a:xfrm>
            <a:off x="318654" y="2599170"/>
            <a:ext cx="11516592"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CD00"/>
              </a:buClr>
              <a:buSzPts val="8900"/>
              <a:buFont typeface="Roboto"/>
              <a:buNone/>
              <a:defRPr sz="8900" b="1" i="0">
                <a:solidFill>
                  <a:srgbClr val="F2CD0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romise 2">
  <p:cSld name="Promise 2">
    <p:bg>
      <p:bgPr>
        <a:solidFill>
          <a:schemeClr val="dk2"/>
        </a:solidFill>
        <a:effectLst/>
      </p:bgPr>
    </p:bg>
    <p:spTree>
      <p:nvGrpSpPr>
        <p:cNvPr id="1" name="Shape 28"/>
        <p:cNvGrpSpPr/>
        <p:nvPr/>
      </p:nvGrpSpPr>
      <p:grpSpPr>
        <a:xfrm>
          <a:off x="0" y="0"/>
          <a:ext cx="0" cy="0"/>
          <a:chOff x="0" y="0"/>
          <a:chExt cx="0" cy="0"/>
        </a:xfrm>
      </p:grpSpPr>
      <p:pic>
        <p:nvPicPr>
          <p:cNvPr id="29" name="Google Shape;29;p31"/>
          <p:cNvPicPr preferRelativeResize="0"/>
          <p:nvPr/>
        </p:nvPicPr>
        <p:blipFill rotWithShape="1">
          <a:blip r:embed="rId2">
            <a:alphaModFix/>
          </a:blip>
          <a:srcRect/>
          <a:stretch/>
        </p:blipFill>
        <p:spPr>
          <a:xfrm>
            <a:off x="9234013" y="5876636"/>
            <a:ext cx="2443706" cy="661837"/>
          </a:xfrm>
          <a:prstGeom prst="rect">
            <a:avLst/>
          </a:prstGeom>
          <a:noFill/>
          <a:ln>
            <a:noFill/>
          </a:ln>
        </p:spPr>
      </p:pic>
      <p:sp>
        <p:nvSpPr>
          <p:cNvPr id="30" name="Google Shape;30;p31"/>
          <p:cNvSpPr txBox="1">
            <a:spLocks noGrp="1"/>
          </p:cNvSpPr>
          <p:nvPr>
            <p:ph type="title"/>
          </p:nvPr>
        </p:nvSpPr>
        <p:spPr>
          <a:xfrm>
            <a:off x="318654" y="2630343"/>
            <a:ext cx="9137073"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CD00"/>
              </a:buClr>
              <a:buSzPts val="7200"/>
              <a:buFont typeface="Roboto"/>
              <a:buNone/>
              <a:defRPr sz="7200" b="1" i="0">
                <a:solidFill>
                  <a:srgbClr val="F2CD0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romise 2">
  <p:cSld name="Promise 2">
    <p:bg>
      <p:bgPr>
        <a:solidFill>
          <a:schemeClr val="dk2"/>
        </a:solidFill>
        <a:effectLst/>
      </p:bgPr>
    </p:bg>
    <p:spTree>
      <p:nvGrpSpPr>
        <p:cNvPr id="1" name="Shape 199"/>
        <p:cNvGrpSpPr/>
        <p:nvPr/>
      </p:nvGrpSpPr>
      <p:grpSpPr>
        <a:xfrm>
          <a:off x="0" y="0"/>
          <a:ext cx="0" cy="0"/>
          <a:chOff x="0" y="0"/>
          <a:chExt cx="0" cy="0"/>
        </a:xfrm>
      </p:grpSpPr>
      <p:pic>
        <p:nvPicPr>
          <p:cNvPr id="200" name="Google Shape;200;p51"/>
          <p:cNvPicPr preferRelativeResize="0"/>
          <p:nvPr/>
        </p:nvPicPr>
        <p:blipFill rotWithShape="1">
          <a:blip r:embed="rId2">
            <a:alphaModFix/>
          </a:blip>
          <a:srcRect/>
          <a:stretch/>
        </p:blipFill>
        <p:spPr>
          <a:xfrm>
            <a:off x="9234013" y="5876636"/>
            <a:ext cx="2443706" cy="661837"/>
          </a:xfrm>
          <a:prstGeom prst="rect">
            <a:avLst/>
          </a:prstGeom>
          <a:noFill/>
          <a:ln>
            <a:noFill/>
          </a:ln>
        </p:spPr>
      </p:pic>
      <p:sp>
        <p:nvSpPr>
          <p:cNvPr id="201" name="Google Shape;201;p51"/>
          <p:cNvSpPr txBox="1">
            <a:spLocks noGrp="1"/>
          </p:cNvSpPr>
          <p:nvPr>
            <p:ph type="title"/>
          </p:nvPr>
        </p:nvSpPr>
        <p:spPr>
          <a:xfrm>
            <a:off x="318654" y="2630343"/>
            <a:ext cx="9137073"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CD00"/>
              </a:buClr>
              <a:buSzPts val="7200"/>
              <a:buFont typeface="Roboto"/>
              <a:buNone/>
              <a:defRPr sz="7200" b="1" i="0">
                <a:solidFill>
                  <a:srgbClr val="F2CD0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End Slide 1">
  <p:cSld name="End Slide 1">
    <p:bg>
      <p:bgPr>
        <a:solidFill>
          <a:schemeClr val="lt2"/>
        </a:solidFill>
        <a:effectLst/>
      </p:bgPr>
    </p:bg>
    <p:spTree>
      <p:nvGrpSpPr>
        <p:cNvPr id="1" name="Shape 202"/>
        <p:cNvGrpSpPr/>
        <p:nvPr/>
      </p:nvGrpSpPr>
      <p:grpSpPr>
        <a:xfrm>
          <a:off x="0" y="0"/>
          <a:ext cx="0" cy="0"/>
          <a:chOff x="0" y="0"/>
          <a:chExt cx="0" cy="0"/>
        </a:xfrm>
      </p:grpSpPr>
      <p:pic>
        <p:nvPicPr>
          <p:cNvPr id="203" name="Google Shape;203;p52"/>
          <p:cNvPicPr preferRelativeResize="0"/>
          <p:nvPr/>
        </p:nvPicPr>
        <p:blipFill rotWithShape="1">
          <a:blip r:embed="rId2">
            <a:alphaModFix/>
          </a:blip>
          <a:srcRect/>
          <a:stretch/>
        </p:blipFill>
        <p:spPr>
          <a:xfrm>
            <a:off x="9330379" y="5906804"/>
            <a:ext cx="2407631" cy="65206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hart 1">
  <p:cSld name="Chart 1">
    <p:bg>
      <p:bgPr>
        <a:solidFill>
          <a:schemeClr val="dk2"/>
        </a:solidFill>
        <a:effectLst/>
      </p:bgPr>
    </p:bg>
    <p:spTree>
      <p:nvGrpSpPr>
        <p:cNvPr id="1" name="Shape 210"/>
        <p:cNvGrpSpPr/>
        <p:nvPr/>
      </p:nvGrpSpPr>
      <p:grpSpPr>
        <a:xfrm>
          <a:off x="0" y="0"/>
          <a:ext cx="0" cy="0"/>
          <a:chOff x="0" y="0"/>
          <a:chExt cx="0" cy="0"/>
        </a:xfrm>
      </p:grpSpPr>
      <p:sp>
        <p:nvSpPr>
          <p:cNvPr id="211" name="Google Shape;211;p27"/>
          <p:cNvSpPr>
            <a:spLocks noGrp="1"/>
          </p:cNvSpPr>
          <p:nvPr>
            <p:ph type="chart" idx="2"/>
          </p:nvPr>
        </p:nvSpPr>
        <p:spPr>
          <a:xfrm>
            <a:off x="390591" y="1343279"/>
            <a:ext cx="11383897" cy="418358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Roboto"/>
                <a:ea typeface="Roboto"/>
                <a:cs typeface="Roboto"/>
                <a:sym typeface="Roboto"/>
              </a:defRPr>
            </a:lvl1pPr>
            <a:lvl2pPr marR="0" lvl="1"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Roboto"/>
                <a:ea typeface="Roboto"/>
                <a:cs typeface="Roboto"/>
                <a:sym typeface="Roboto"/>
              </a:defRPr>
            </a:lvl2pPr>
            <a:lvl3pPr marR="0" lvl="2"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Roboto"/>
                <a:ea typeface="Roboto"/>
                <a:cs typeface="Roboto"/>
                <a:sym typeface="Roboto"/>
              </a:defRPr>
            </a:lvl3pPr>
            <a:lvl4pPr marR="0" lvl="3"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4pPr>
            <a:lvl5pPr marR="0" lvl="4"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212" name="Google Shape;212;p27"/>
          <p:cNvSpPr txBox="1">
            <a:spLocks noGrp="1"/>
          </p:cNvSpPr>
          <p:nvPr>
            <p:ph type="body" idx="1"/>
          </p:nvPr>
        </p:nvSpPr>
        <p:spPr>
          <a:xfrm>
            <a:off x="390591" y="498930"/>
            <a:ext cx="11383897" cy="687387"/>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lt2"/>
              </a:buClr>
              <a:buSzPts val="2800"/>
              <a:buNone/>
              <a:defRPr b="1">
                <a:solidFill>
                  <a:schemeClr val="lt2"/>
                </a:solidFil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13" name="Google Shape;213;p27"/>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4" name="Google Shape;214;p27"/>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5" name="Google Shape;215;p27"/>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216" name="Google Shape;216;p27"/>
          <p:cNvSpPr txBox="1">
            <a:spLocks noGrp="1"/>
          </p:cNvSpPr>
          <p:nvPr>
            <p:ph type="body" idx="3"/>
          </p:nvPr>
        </p:nvSpPr>
        <p:spPr>
          <a:xfrm>
            <a:off x="390525" y="5688013"/>
            <a:ext cx="11410950" cy="3730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lt1"/>
              </a:buClr>
              <a:buSzPts val="1200"/>
              <a:buNone/>
              <a:defRPr sz="1200" b="0" i="0">
                <a:solidFill>
                  <a:schemeClr val="lt1"/>
                </a:solidFill>
                <a:latin typeface="Roboto Light"/>
                <a:ea typeface="Roboto Light"/>
                <a:cs typeface="Roboto Light"/>
                <a:sym typeface="Roboto Light"/>
              </a:defRPr>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200"/>
              <a:buNone/>
              <a:defRPr sz="1200"/>
            </a:lvl4pPr>
            <a:lvl5pPr marL="2286000" lvl="4" indent="-228600" algn="l">
              <a:lnSpc>
                <a:spcPct val="90000"/>
              </a:lnSpc>
              <a:spcBef>
                <a:spcPts val="500"/>
              </a:spcBef>
              <a:spcAft>
                <a:spcPts val="0"/>
              </a:spcAft>
              <a:buClr>
                <a:schemeClr val="lt1"/>
              </a:buClr>
              <a:buSzPts val="1200"/>
              <a:buNone/>
              <a:defRPr sz="12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ntent 5">
  <p:cSld name="Content 5">
    <p:spTree>
      <p:nvGrpSpPr>
        <p:cNvPr id="1" name="Shape 223"/>
        <p:cNvGrpSpPr/>
        <p:nvPr/>
      </p:nvGrpSpPr>
      <p:grpSpPr>
        <a:xfrm>
          <a:off x="0" y="0"/>
          <a:ext cx="0" cy="0"/>
          <a:chOff x="0" y="0"/>
          <a:chExt cx="0" cy="0"/>
        </a:xfrm>
      </p:grpSpPr>
      <p:sp>
        <p:nvSpPr>
          <p:cNvPr id="224" name="Google Shape;224;p66"/>
          <p:cNvSpPr/>
          <p:nvPr/>
        </p:nvSpPr>
        <p:spPr>
          <a:xfrm>
            <a:off x="0" y="0"/>
            <a:ext cx="12192000" cy="1485900"/>
          </a:xfrm>
          <a:prstGeom prst="rect">
            <a:avLst/>
          </a:prstGeom>
          <a:solidFill>
            <a:srgbClr val="275D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5" name="Google Shape;225;p66"/>
          <p:cNvSpPr txBox="1">
            <a:spLocks noGrp="1"/>
          </p:cNvSpPr>
          <p:nvPr>
            <p:ph type="title"/>
          </p:nvPr>
        </p:nvSpPr>
        <p:spPr>
          <a:xfrm>
            <a:off x="351487" y="556576"/>
            <a:ext cx="11449855" cy="760977"/>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2"/>
              </a:buClr>
              <a:buSzPts val="2800"/>
              <a:buFont typeface="Roboto"/>
              <a:buNone/>
              <a:defRPr sz="5400" b="1" i="0">
                <a:solidFill>
                  <a:schemeClr val="lt2"/>
                </a:solidFill>
                <a:latin typeface="Roboto"/>
                <a:ea typeface="Roboto"/>
                <a:cs typeface="Roboto"/>
                <a:sym typeface="Robot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6" name="Google Shape;226;p66"/>
          <p:cNvSpPr txBox="1">
            <a:spLocks noGrp="1"/>
          </p:cNvSpPr>
          <p:nvPr>
            <p:ph type="body" idx="1"/>
          </p:nvPr>
        </p:nvSpPr>
        <p:spPr>
          <a:xfrm>
            <a:off x="390525" y="1965325"/>
            <a:ext cx="11410818" cy="419417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66"/>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8" name="Google Shape;228;p66"/>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9" name="Google Shape;229;p66"/>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chemeClr val="dk2"/>
        </a:solidFill>
        <a:effectLst/>
      </p:bgPr>
    </p:bg>
    <p:spTree>
      <p:nvGrpSpPr>
        <p:cNvPr id="1" name="Shape 230"/>
        <p:cNvGrpSpPr/>
        <p:nvPr/>
      </p:nvGrpSpPr>
      <p:grpSpPr>
        <a:xfrm>
          <a:off x="0" y="0"/>
          <a:ext cx="0" cy="0"/>
          <a:chOff x="0" y="0"/>
          <a:chExt cx="0" cy="0"/>
        </a:xfrm>
      </p:grpSpPr>
      <p:sp>
        <p:nvSpPr>
          <p:cNvPr id="231" name="Google Shape;231;p67"/>
          <p:cNvSpPr/>
          <p:nvPr/>
        </p:nvSpPr>
        <p:spPr>
          <a:xfrm>
            <a:off x="6087376" y="0"/>
            <a:ext cx="6104623" cy="6858000"/>
          </a:xfrm>
          <a:prstGeom prst="rect">
            <a:avLst/>
          </a:prstGeom>
          <a:solidFill>
            <a:srgbClr val="F2CD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2" name="Google Shape;232;p67"/>
          <p:cNvSpPr txBox="1">
            <a:spLocks noGrp="1"/>
          </p:cNvSpPr>
          <p:nvPr>
            <p:ph type="title"/>
          </p:nvPr>
        </p:nvSpPr>
        <p:spPr>
          <a:xfrm>
            <a:off x="408629" y="2566609"/>
            <a:ext cx="5410279" cy="1412694"/>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rgbClr val="F2CD00"/>
              </a:buClr>
              <a:buSzPts val="5400"/>
              <a:buFont typeface="Roboto"/>
              <a:buNone/>
              <a:defRPr sz="5400" b="1" i="0" cap="none">
                <a:solidFill>
                  <a:srgbClr val="F2CD00"/>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3" name="Google Shape;233;p67"/>
          <p:cNvSpPr>
            <a:spLocks noGrp="1"/>
          </p:cNvSpPr>
          <p:nvPr>
            <p:ph type="pic" idx="2"/>
          </p:nvPr>
        </p:nvSpPr>
        <p:spPr>
          <a:xfrm>
            <a:off x="6599995" y="794695"/>
            <a:ext cx="5079387" cy="5346332"/>
          </a:xfrm>
          <a:prstGeom prst="rect">
            <a:avLst/>
          </a:prstGeom>
          <a:noFill/>
          <a:ln>
            <a:noFill/>
          </a:ln>
        </p:spPr>
      </p:sp>
      <p:pic>
        <p:nvPicPr>
          <p:cNvPr id="234" name="Google Shape;234;p67"/>
          <p:cNvPicPr preferRelativeResize="0"/>
          <p:nvPr/>
        </p:nvPicPr>
        <p:blipFill rotWithShape="1">
          <a:blip r:embed="rId2">
            <a:alphaModFix/>
          </a:blip>
          <a:srcRect/>
          <a:stretch/>
        </p:blipFill>
        <p:spPr>
          <a:xfrm>
            <a:off x="507312" y="5876636"/>
            <a:ext cx="2443706" cy="661837"/>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2">
  <p:cSld name="Title Slide 2">
    <p:bg>
      <p:bgPr>
        <a:solidFill>
          <a:schemeClr val="dk2"/>
        </a:solidFill>
        <a:effectLst/>
      </p:bgPr>
    </p:bg>
    <p:spTree>
      <p:nvGrpSpPr>
        <p:cNvPr id="1" name="Shape 235"/>
        <p:cNvGrpSpPr/>
        <p:nvPr/>
      </p:nvGrpSpPr>
      <p:grpSpPr>
        <a:xfrm>
          <a:off x="0" y="0"/>
          <a:ext cx="0" cy="0"/>
          <a:chOff x="0" y="0"/>
          <a:chExt cx="0" cy="0"/>
        </a:xfrm>
      </p:grpSpPr>
      <p:sp>
        <p:nvSpPr>
          <p:cNvPr id="236" name="Google Shape;236;p68"/>
          <p:cNvSpPr>
            <a:spLocks noGrp="1"/>
          </p:cNvSpPr>
          <p:nvPr>
            <p:ph type="pic" idx="2"/>
          </p:nvPr>
        </p:nvSpPr>
        <p:spPr>
          <a:xfrm>
            <a:off x="-1" y="0"/>
            <a:ext cx="6089073" cy="6858000"/>
          </a:xfrm>
          <a:prstGeom prst="rect">
            <a:avLst/>
          </a:prstGeom>
          <a:noFill/>
          <a:ln>
            <a:noFill/>
          </a:ln>
        </p:spPr>
      </p:sp>
      <p:sp>
        <p:nvSpPr>
          <p:cNvPr id="237" name="Google Shape;237;p68"/>
          <p:cNvSpPr txBox="1">
            <a:spLocks noGrp="1"/>
          </p:cNvSpPr>
          <p:nvPr>
            <p:ph type="title"/>
          </p:nvPr>
        </p:nvSpPr>
        <p:spPr>
          <a:xfrm>
            <a:off x="6528874" y="2621371"/>
            <a:ext cx="5410279" cy="1615258"/>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rgbClr val="F2CD00"/>
              </a:buClr>
              <a:buSzPts val="5400"/>
              <a:buFont typeface="Roboto"/>
              <a:buNone/>
              <a:defRPr sz="5400" b="1" i="0" cap="none">
                <a:solidFill>
                  <a:srgbClr val="F2CD00"/>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38" name="Google Shape;238;p68"/>
          <p:cNvPicPr preferRelativeResize="0"/>
          <p:nvPr/>
        </p:nvPicPr>
        <p:blipFill rotWithShape="1">
          <a:blip r:embed="rId2">
            <a:alphaModFix/>
          </a:blip>
          <a:srcRect/>
          <a:stretch/>
        </p:blipFill>
        <p:spPr>
          <a:xfrm>
            <a:off x="9234013" y="5876636"/>
            <a:ext cx="2443706" cy="661837"/>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3">
  <p:cSld name="Title Slide 3">
    <p:spTree>
      <p:nvGrpSpPr>
        <p:cNvPr id="1" name="Shape 239"/>
        <p:cNvGrpSpPr/>
        <p:nvPr/>
      </p:nvGrpSpPr>
      <p:grpSpPr>
        <a:xfrm>
          <a:off x="0" y="0"/>
          <a:ext cx="0" cy="0"/>
          <a:chOff x="0" y="0"/>
          <a:chExt cx="0" cy="0"/>
        </a:xfrm>
      </p:grpSpPr>
      <p:sp>
        <p:nvSpPr>
          <p:cNvPr id="240" name="Google Shape;240;p69"/>
          <p:cNvSpPr>
            <a:spLocks noGrp="1"/>
          </p:cNvSpPr>
          <p:nvPr>
            <p:ph type="pic" idx="2"/>
          </p:nvPr>
        </p:nvSpPr>
        <p:spPr>
          <a:xfrm>
            <a:off x="0" y="0"/>
            <a:ext cx="12192000" cy="4374573"/>
          </a:xfrm>
          <a:prstGeom prst="rect">
            <a:avLst/>
          </a:prstGeom>
          <a:noFill/>
          <a:ln>
            <a:noFill/>
          </a:ln>
        </p:spPr>
      </p:sp>
      <p:pic>
        <p:nvPicPr>
          <p:cNvPr id="241" name="Google Shape;241;p69"/>
          <p:cNvPicPr preferRelativeResize="0"/>
          <p:nvPr/>
        </p:nvPicPr>
        <p:blipFill rotWithShape="1">
          <a:blip r:embed="rId2">
            <a:alphaModFix/>
          </a:blip>
          <a:srcRect/>
          <a:stretch/>
        </p:blipFill>
        <p:spPr>
          <a:xfrm>
            <a:off x="9330379" y="5987724"/>
            <a:ext cx="2407631" cy="652067"/>
          </a:xfrm>
          <a:prstGeom prst="rect">
            <a:avLst/>
          </a:prstGeom>
          <a:noFill/>
          <a:ln>
            <a:noFill/>
          </a:ln>
        </p:spPr>
      </p:pic>
      <p:sp>
        <p:nvSpPr>
          <p:cNvPr id="242" name="Google Shape;242;p69"/>
          <p:cNvSpPr txBox="1">
            <a:spLocks noGrp="1"/>
          </p:cNvSpPr>
          <p:nvPr>
            <p:ph type="title"/>
          </p:nvPr>
        </p:nvSpPr>
        <p:spPr>
          <a:xfrm>
            <a:off x="315110" y="5024533"/>
            <a:ext cx="5410279" cy="1615258"/>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rgbClr val="275D38"/>
              </a:buClr>
              <a:buSzPts val="5400"/>
              <a:buFont typeface="Roboto"/>
              <a:buNone/>
              <a:defRPr sz="5400" b="1" i="0" cap="none">
                <a:solidFill>
                  <a:srgbClr val="275D38"/>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243"/>
        <p:cNvGrpSpPr/>
        <p:nvPr/>
      </p:nvGrpSpPr>
      <p:grpSpPr>
        <a:xfrm>
          <a:off x="0" y="0"/>
          <a:ext cx="0" cy="0"/>
          <a:chOff x="0" y="0"/>
          <a:chExt cx="0" cy="0"/>
        </a:xfrm>
      </p:grpSpPr>
      <p:sp>
        <p:nvSpPr>
          <p:cNvPr id="244" name="Google Shape;244;p70"/>
          <p:cNvSpPr/>
          <p:nvPr/>
        </p:nvSpPr>
        <p:spPr>
          <a:xfrm>
            <a:off x="0" y="0"/>
            <a:ext cx="12192000" cy="1485900"/>
          </a:xfrm>
          <a:prstGeom prst="rect">
            <a:avLst/>
          </a:prstGeom>
          <a:solidFill>
            <a:srgbClr val="F2CD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5" name="Google Shape;245;p70"/>
          <p:cNvSpPr txBox="1">
            <a:spLocks noGrp="1"/>
          </p:cNvSpPr>
          <p:nvPr>
            <p:ph type="title"/>
          </p:nvPr>
        </p:nvSpPr>
        <p:spPr>
          <a:xfrm>
            <a:off x="390591" y="365125"/>
            <a:ext cx="11410818"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6" name="Google Shape;246;p70"/>
          <p:cNvSpPr txBox="1">
            <a:spLocks noGrp="1"/>
          </p:cNvSpPr>
          <p:nvPr>
            <p:ph type="body" idx="1"/>
          </p:nvPr>
        </p:nvSpPr>
        <p:spPr>
          <a:xfrm>
            <a:off x="390525" y="1965325"/>
            <a:ext cx="11410818" cy="419417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 name="Google Shape;247;p70"/>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8" name="Google Shape;248;p70"/>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9" name="Google Shape;249;p70"/>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tent 2">
  <p:cSld name="Content 2">
    <p:bg>
      <p:bgPr>
        <a:solidFill>
          <a:schemeClr val="lt1"/>
        </a:solidFill>
        <a:effectLst/>
      </p:bgPr>
    </p:bg>
    <p:spTree>
      <p:nvGrpSpPr>
        <p:cNvPr id="1" name="Shape 250"/>
        <p:cNvGrpSpPr/>
        <p:nvPr/>
      </p:nvGrpSpPr>
      <p:grpSpPr>
        <a:xfrm>
          <a:off x="0" y="0"/>
          <a:ext cx="0" cy="0"/>
          <a:chOff x="0" y="0"/>
          <a:chExt cx="0" cy="0"/>
        </a:xfrm>
      </p:grpSpPr>
      <p:sp>
        <p:nvSpPr>
          <p:cNvPr id="251" name="Google Shape;251;p71"/>
          <p:cNvSpPr/>
          <p:nvPr/>
        </p:nvSpPr>
        <p:spPr>
          <a:xfrm>
            <a:off x="-12086" y="0"/>
            <a:ext cx="12204086"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2" name="Google Shape;252;p71"/>
          <p:cNvSpPr txBox="1">
            <a:spLocks noGrp="1"/>
          </p:cNvSpPr>
          <p:nvPr>
            <p:ph type="body" idx="1"/>
          </p:nvPr>
        </p:nvSpPr>
        <p:spPr>
          <a:xfrm>
            <a:off x="390525" y="1965324"/>
            <a:ext cx="11410883" cy="4194175"/>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1000"/>
              </a:spcBef>
              <a:spcAft>
                <a:spcPts val="0"/>
              </a:spcAft>
              <a:buClr>
                <a:schemeClr val="dk1"/>
              </a:buClr>
              <a:buSzPts val="3200"/>
              <a:buFont typeface="Arial"/>
              <a:buNone/>
              <a:defRPr sz="3200" b="1" i="0">
                <a:solidFill>
                  <a:schemeClr val="dk1"/>
                </a:solidFill>
                <a:latin typeface="Roboto"/>
                <a:ea typeface="Roboto"/>
                <a:cs typeface="Roboto"/>
                <a:sym typeface="Roboto"/>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3" name="Google Shape;253;p71"/>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4" name="Google Shape;254;p71"/>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5" name="Google Shape;255;p71"/>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ntent 3">
  <p:cSld name="Content 3">
    <p:bg>
      <p:bgPr>
        <a:solidFill>
          <a:schemeClr val="dk2"/>
        </a:solidFill>
        <a:effectLst/>
      </p:bgPr>
    </p:bg>
    <p:spTree>
      <p:nvGrpSpPr>
        <p:cNvPr id="1" name="Shape 256"/>
        <p:cNvGrpSpPr/>
        <p:nvPr/>
      </p:nvGrpSpPr>
      <p:grpSpPr>
        <a:xfrm>
          <a:off x="0" y="0"/>
          <a:ext cx="0" cy="0"/>
          <a:chOff x="0" y="0"/>
          <a:chExt cx="0" cy="0"/>
        </a:xfrm>
      </p:grpSpPr>
      <p:sp>
        <p:nvSpPr>
          <p:cNvPr id="257" name="Google Shape;257;p72"/>
          <p:cNvSpPr txBox="1">
            <a:spLocks noGrp="1"/>
          </p:cNvSpPr>
          <p:nvPr>
            <p:ph type="body" idx="1"/>
          </p:nvPr>
        </p:nvSpPr>
        <p:spPr>
          <a:xfrm>
            <a:off x="390592" y="1074258"/>
            <a:ext cx="11410816" cy="702587"/>
          </a:xfrm>
          <a:prstGeom prst="rect">
            <a:avLst/>
          </a:prstGeom>
          <a:noFill/>
          <a:ln>
            <a:noFill/>
          </a:ln>
        </p:spPr>
        <p:txBody>
          <a:bodyPr spcFirstLastPara="1" wrap="square" lIns="0" tIns="0" rIns="0" bIns="0" anchor="t" anchorCtr="0">
            <a:noAutofit/>
          </a:bodyPr>
          <a:lstStyle>
            <a:lvl1pPr marL="457200" lvl="0" indent="-228600" algn="l">
              <a:lnSpc>
                <a:spcPct val="80000"/>
              </a:lnSpc>
              <a:spcBef>
                <a:spcPts val="400"/>
              </a:spcBef>
              <a:spcAft>
                <a:spcPts val="0"/>
              </a:spcAft>
              <a:buClr>
                <a:schemeClr val="lt2"/>
              </a:buClr>
              <a:buSzPts val="5400"/>
              <a:buNone/>
              <a:defRPr sz="5400" b="1" i="0">
                <a:solidFill>
                  <a:schemeClr val="lt2"/>
                </a:solidFill>
                <a:latin typeface="Roboto"/>
                <a:ea typeface="Roboto"/>
                <a:cs typeface="Roboto"/>
                <a:sym typeface="Roboto"/>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58" name="Google Shape;258;p72"/>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72"/>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0" name="Google Shape;260;p72"/>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261" name="Google Shape;261;p72"/>
          <p:cNvSpPr txBox="1">
            <a:spLocks noGrp="1"/>
          </p:cNvSpPr>
          <p:nvPr>
            <p:ph type="body" idx="2"/>
          </p:nvPr>
        </p:nvSpPr>
        <p:spPr>
          <a:xfrm>
            <a:off x="390525" y="2340855"/>
            <a:ext cx="11410818" cy="338453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5">
  <p:cSld name="Content 5">
    <p:spTree>
      <p:nvGrpSpPr>
        <p:cNvPr id="1" name="Shape 37"/>
        <p:cNvGrpSpPr/>
        <p:nvPr/>
      </p:nvGrpSpPr>
      <p:grpSpPr>
        <a:xfrm>
          <a:off x="0" y="0"/>
          <a:ext cx="0" cy="0"/>
          <a:chOff x="0" y="0"/>
          <a:chExt cx="0" cy="0"/>
        </a:xfrm>
      </p:grpSpPr>
      <p:sp>
        <p:nvSpPr>
          <p:cNvPr id="38" name="Google Shape;38;p23"/>
          <p:cNvSpPr/>
          <p:nvPr/>
        </p:nvSpPr>
        <p:spPr>
          <a:xfrm>
            <a:off x="0" y="0"/>
            <a:ext cx="12192000" cy="1485900"/>
          </a:xfrm>
          <a:prstGeom prst="rect">
            <a:avLst/>
          </a:prstGeom>
          <a:solidFill>
            <a:srgbClr val="275D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 name="Google Shape;39;p23"/>
          <p:cNvSpPr txBox="1">
            <a:spLocks noGrp="1"/>
          </p:cNvSpPr>
          <p:nvPr>
            <p:ph type="title"/>
          </p:nvPr>
        </p:nvSpPr>
        <p:spPr>
          <a:xfrm>
            <a:off x="351487" y="556576"/>
            <a:ext cx="11449855" cy="760977"/>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2"/>
              </a:buClr>
              <a:buSzPts val="2800"/>
              <a:buFont typeface="Roboto"/>
              <a:buNone/>
              <a:defRPr sz="5400" b="1" i="0">
                <a:solidFill>
                  <a:schemeClr val="lt2"/>
                </a:solidFill>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0" name="Google Shape;40;p23"/>
          <p:cNvSpPr txBox="1">
            <a:spLocks noGrp="1"/>
          </p:cNvSpPr>
          <p:nvPr>
            <p:ph type="body" idx="1"/>
          </p:nvPr>
        </p:nvSpPr>
        <p:spPr>
          <a:xfrm>
            <a:off x="390525" y="1965325"/>
            <a:ext cx="11410818" cy="419417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3"/>
          <p:cNvSpPr txBox="1">
            <a:spLocks noGrp="1"/>
          </p:cNvSpPr>
          <p:nvPr>
            <p:ph type="dt" idx="10"/>
          </p:nvPr>
        </p:nvSpPr>
        <p:spPr>
          <a:xfrm>
            <a:off x="2313810" y="6356350"/>
            <a:ext cx="181369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3"/>
          <p:cNvSpPr txBox="1">
            <a:spLocks noGrp="1"/>
          </p:cNvSpPr>
          <p:nvPr>
            <p:ph type="ftr" idx="11"/>
          </p:nvPr>
        </p:nvSpPr>
        <p:spPr>
          <a:xfrm>
            <a:off x="4420354"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3"/>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pic>
        <p:nvPicPr>
          <p:cNvPr id="44" name="Google Shape;44;p23"/>
          <p:cNvPicPr preferRelativeResize="0"/>
          <p:nvPr/>
        </p:nvPicPr>
        <p:blipFill rotWithShape="1">
          <a:blip r:embed="rId2">
            <a:alphaModFix/>
          </a:blip>
          <a:srcRect/>
          <a:stretch/>
        </p:blipFill>
        <p:spPr>
          <a:xfrm>
            <a:off x="390591" y="6288677"/>
            <a:ext cx="1705010" cy="461774"/>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4">
  <p:cSld name="Content 4">
    <p:spTree>
      <p:nvGrpSpPr>
        <p:cNvPr id="1" name="Shape 262"/>
        <p:cNvGrpSpPr/>
        <p:nvPr/>
      </p:nvGrpSpPr>
      <p:grpSpPr>
        <a:xfrm>
          <a:off x="0" y="0"/>
          <a:ext cx="0" cy="0"/>
          <a:chOff x="0" y="0"/>
          <a:chExt cx="0" cy="0"/>
        </a:xfrm>
      </p:grpSpPr>
      <p:sp>
        <p:nvSpPr>
          <p:cNvPr id="263" name="Google Shape;263;p73"/>
          <p:cNvSpPr txBox="1">
            <a:spLocks noGrp="1"/>
          </p:cNvSpPr>
          <p:nvPr>
            <p:ph type="body" idx="1"/>
          </p:nvPr>
        </p:nvSpPr>
        <p:spPr>
          <a:xfrm>
            <a:off x="390525" y="1965325"/>
            <a:ext cx="11410818" cy="419417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4" name="Google Shape;264;p73"/>
          <p:cNvSpPr txBox="1">
            <a:spLocks noGrp="1"/>
          </p:cNvSpPr>
          <p:nvPr>
            <p:ph type="title"/>
          </p:nvPr>
        </p:nvSpPr>
        <p:spPr>
          <a:xfrm>
            <a:off x="351487" y="556576"/>
            <a:ext cx="11449855" cy="760977"/>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800"/>
              <a:buFont typeface="Roboto"/>
              <a:buNone/>
              <a:defRPr sz="5400" b="1" i="0">
                <a:solidFill>
                  <a:schemeClr val="dk1"/>
                </a:solidFill>
                <a:latin typeface="Roboto"/>
                <a:ea typeface="Roboto"/>
                <a:cs typeface="Roboto"/>
                <a:sym typeface="Robot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5" name="Google Shape;265;p73"/>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6" name="Google Shape;266;p73"/>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7" name="Google Shape;267;p73"/>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Picture with Caption 2">
  <p:cSld name="Picture with Caption 2">
    <p:bg>
      <p:bgPr>
        <a:solidFill>
          <a:schemeClr val="lt1"/>
        </a:solidFill>
        <a:effectLst/>
      </p:bgPr>
    </p:bg>
    <p:spTree>
      <p:nvGrpSpPr>
        <p:cNvPr id="1" name="Shape 268"/>
        <p:cNvGrpSpPr/>
        <p:nvPr/>
      </p:nvGrpSpPr>
      <p:grpSpPr>
        <a:xfrm>
          <a:off x="0" y="0"/>
          <a:ext cx="0" cy="0"/>
          <a:chOff x="0" y="0"/>
          <a:chExt cx="0" cy="0"/>
        </a:xfrm>
      </p:grpSpPr>
      <p:sp>
        <p:nvSpPr>
          <p:cNvPr id="269" name="Google Shape;269;p74"/>
          <p:cNvSpPr/>
          <p:nvPr/>
        </p:nvSpPr>
        <p:spPr>
          <a:xfrm>
            <a:off x="6096000" y="0"/>
            <a:ext cx="6104623"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0" name="Google Shape;270;p74"/>
          <p:cNvSpPr>
            <a:spLocks noGrp="1"/>
          </p:cNvSpPr>
          <p:nvPr>
            <p:ph type="pic" idx="2"/>
          </p:nvPr>
        </p:nvSpPr>
        <p:spPr>
          <a:xfrm>
            <a:off x="1" y="0"/>
            <a:ext cx="6096000" cy="6858000"/>
          </a:xfrm>
          <a:prstGeom prst="rect">
            <a:avLst/>
          </a:prstGeom>
          <a:noFill/>
          <a:ln>
            <a:noFill/>
          </a:ln>
        </p:spPr>
      </p:sp>
      <p:sp>
        <p:nvSpPr>
          <p:cNvPr id="271" name="Google Shape;271;p74"/>
          <p:cNvSpPr txBox="1">
            <a:spLocks noGrp="1"/>
          </p:cNvSpPr>
          <p:nvPr>
            <p:ph type="body" idx="1"/>
          </p:nvPr>
        </p:nvSpPr>
        <p:spPr>
          <a:xfrm>
            <a:off x="7095960" y="1579417"/>
            <a:ext cx="4178176" cy="3875810"/>
          </a:xfrm>
          <a:prstGeom prst="rect">
            <a:avLst/>
          </a:prstGeom>
          <a:noFill/>
          <a:ln>
            <a:noFill/>
          </a:ln>
        </p:spPr>
        <p:txBody>
          <a:bodyPr spcFirstLastPara="1" wrap="square" lIns="0" tIns="0" rIns="0" bIns="0" anchor="t" anchorCtr="0">
            <a:noAutofit/>
          </a:bodyPr>
          <a:lstStyle>
            <a:lvl1pPr marL="457200" marR="0" lvl="0" indent="-228600" algn="l">
              <a:lnSpc>
                <a:spcPct val="90000"/>
              </a:lnSpc>
              <a:spcBef>
                <a:spcPts val="0"/>
              </a:spcBef>
              <a:spcAft>
                <a:spcPts val="0"/>
              </a:spcAft>
              <a:buClr>
                <a:schemeClr val="dk2"/>
              </a:buClr>
              <a:buSzPts val="1800"/>
              <a:buFont typeface="Arial"/>
              <a:buNone/>
              <a:defRPr sz="3200" b="0" i="0">
                <a:solidFill>
                  <a:schemeClr val="lt1"/>
                </a:solidFill>
                <a:latin typeface="Roboto Light"/>
                <a:ea typeface="Roboto Light"/>
                <a:cs typeface="Roboto Light"/>
                <a:sym typeface="Roboto Light"/>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72" name="Google Shape;272;p74"/>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3" name="Google Shape;273;p74"/>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4" name="Google Shape;274;p74"/>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hart 1">
  <p:cSld name="Chart 1">
    <p:bg>
      <p:bgPr>
        <a:solidFill>
          <a:schemeClr val="dk2"/>
        </a:solidFill>
        <a:effectLst/>
      </p:bgPr>
    </p:bg>
    <p:spTree>
      <p:nvGrpSpPr>
        <p:cNvPr id="1" name="Shape 275"/>
        <p:cNvGrpSpPr/>
        <p:nvPr/>
      </p:nvGrpSpPr>
      <p:grpSpPr>
        <a:xfrm>
          <a:off x="0" y="0"/>
          <a:ext cx="0" cy="0"/>
          <a:chOff x="0" y="0"/>
          <a:chExt cx="0" cy="0"/>
        </a:xfrm>
      </p:grpSpPr>
      <p:sp>
        <p:nvSpPr>
          <p:cNvPr id="276" name="Google Shape;276;p75"/>
          <p:cNvSpPr>
            <a:spLocks noGrp="1"/>
          </p:cNvSpPr>
          <p:nvPr>
            <p:ph type="chart" idx="2"/>
          </p:nvPr>
        </p:nvSpPr>
        <p:spPr>
          <a:xfrm>
            <a:off x="390591" y="1343279"/>
            <a:ext cx="11383897" cy="418358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Roboto"/>
                <a:ea typeface="Roboto"/>
                <a:cs typeface="Roboto"/>
                <a:sym typeface="Roboto"/>
              </a:defRPr>
            </a:lvl1pPr>
            <a:lvl2pPr marR="0" lvl="1"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Roboto"/>
                <a:ea typeface="Roboto"/>
                <a:cs typeface="Roboto"/>
                <a:sym typeface="Roboto"/>
              </a:defRPr>
            </a:lvl2pPr>
            <a:lvl3pPr marR="0" lvl="2"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Roboto"/>
                <a:ea typeface="Roboto"/>
                <a:cs typeface="Roboto"/>
                <a:sym typeface="Roboto"/>
              </a:defRPr>
            </a:lvl3pPr>
            <a:lvl4pPr marR="0" lvl="3"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4pPr>
            <a:lvl5pPr marR="0" lvl="4"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277" name="Google Shape;277;p75"/>
          <p:cNvSpPr txBox="1">
            <a:spLocks noGrp="1"/>
          </p:cNvSpPr>
          <p:nvPr>
            <p:ph type="body" idx="1"/>
          </p:nvPr>
        </p:nvSpPr>
        <p:spPr>
          <a:xfrm>
            <a:off x="390591" y="498930"/>
            <a:ext cx="11383897" cy="687387"/>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lt2"/>
              </a:buClr>
              <a:buSzPts val="2800"/>
              <a:buNone/>
              <a:defRPr b="1">
                <a:solidFill>
                  <a:schemeClr val="lt2"/>
                </a:solidFil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78" name="Google Shape;278;p75"/>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9" name="Google Shape;279;p75"/>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0" name="Google Shape;280;p75"/>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281" name="Google Shape;281;p75"/>
          <p:cNvSpPr txBox="1">
            <a:spLocks noGrp="1"/>
          </p:cNvSpPr>
          <p:nvPr>
            <p:ph type="body" idx="3"/>
          </p:nvPr>
        </p:nvSpPr>
        <p:spPr>
          <a:xfrm>
            <a:off x="390525" y="5688013"/>
            <a:ext cx="11410950" cy="3730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lt1"/>
              </a:buClr>
              <a:buSzPts val="1200"/>
              <a:buNone/>
              <a:defRPr sz="1200" b="0" i="0">
                <a:solidFill>
                  <a:schemeClr val="lt1"/>
                </a:solidFill>
                <a:latin typeface="Roboto Light"/>
                <a:ea typeface="Roboto Light"/>
                <a:cs typeface="Roboto Light"/>
                <a:sym typeface="Roboto Light"/>
              </a:defRPr>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200"/>
              <a:buNone/>
              <a:defRPr sz="1200"/>
            </a:lvl4pPr>
            <a:lvl5pPr marL="2286000" lvl="4" indent="-228600" algn="l">
              <a:lnSpc>
                <a:spcPct val="90000"/>
              </a:lnSpc>
              <a:spcBef>
                <a:spcPts val="500"/>
              </a:spcBef>
              <a:spcAft>
                <a:spcPts val="0"/>
              </a:spcAft>
              <a:buClr>
                <a:schemeClr val="lt1"/>
              </a:buClr>
              <a:buSzPts val="1200"/>
              <a:buNone/>
              <a:defRPr sz="12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hart 2">
  <p:cSld name="Chart 2">
    <p:bg>
      <p:bgPr>
        <a:solidFill>
          <a:schemeClr val="lt2"/>
        </a:solidFill>
        <a:effectLst/>
      </p:bgPr>
    </p:bg>
    <p:spTree>
      <p:nvGrpSpPr>
        <p:cNvPr id="1" name="Shape 282"/>
        <p:cNvGrpSpPr/>
        <p:nvPr/>
      </p:nvGrpSpPr>
      <p:grpSpPr>
        <a:xfrm>
          <a:off x="0" y="0"/>
          <a:ext cx="0" cy="0"/>
          <a:chOff x="0" y="0"/>
          <a:chExt cx="0" cy="0"/>
        </a:xfrm>
      </p:grpSpPr>
      <p:sp>
        <p:nvSpPr>
          <p:cNvPr id="283" name="Google Shape;283;p76"/>
          <p:cNvSpPr>
            <a:spLocks noGrp="1"/>
          </p:cNvSpPr>
          <p:nvPr>
            <p:ph type="chart" idx="2"/>
          </p:nvPr>
        </p:nvSpPr>
        <p:spPr>
          <a:xfrm>
            <a:off x="390591" y="1343279"/>
            <a:ext cx="11383897" cy="418358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Roboto"/>
                <a:ea typeface="Roboto"/>
                <a:cs typeface="Roboto"/>
                <a:sym typeface="Roboto"/>
              </a:defRPr>
            </a:lvl1pPr>
            <a:lvl2pPr marR="0" lvl="1"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Roboto"/>
                <a:ea typeface="Roboto"/>
                <a:cs typeface="Roboto"/>
                <a:sym typeface="Roboto"/>
              </a:defRPr>
            </a:lvl2pPr>
            <a:lvl3pPr marR="0" lvl="2"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Roboto"/>
                <a:ea typeface="Roboto"/>
                <a:cs typeface="Roboto"/>
                <a:sym typeface="Roboto"/>
              </a:defRPr>
            </a:lvl3pPr>
            <a:lvl4pPr marR="0" lvl="3"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4pPr>
            <a:lvl5pPr marR="0" lvl="4"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284" name="Google Shape;284;p76"/>
          <p:cNvSpPr txBox="1">
            <a:spLocks noGrp="1"/>
          </p:cNvSpPr>
          <p:nvPr>
            <p:ph type="body" idx="1"/>
          </p:nvPr>
        </p:nvSpPr>
        <p:spPr>
          <a:xfrm>
            <a:off x="390591" y="498930"/>
            <a:ext cx="11383897" cy="687387"/>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dk2"/>
              </a:buClr>
              <a:buSzPts val="2800"/>
              <a:buNone/>
              <a:defRPr b="1">
                <a:solidFill>
                  <a:schemeClr val="dk2"/>
                </a:solidFil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85" name="Google Shape;285;p76"/>
          <p:cNvSpPr txBox="1">
            <a:spLocks noGrp="1"/>
          </p:cNvSpPr>
          <p:nvPr>
            <p:ph type="body" idx="3"/>
          </p:nvPr>
        </p:nvSpPr>
        <p:spPr>
          <a:xfrm>
            <a:off x="390525" y="5688013"/>
            <a:ext cx="11410950" cy="3730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2"/>
              </a:buClr>
              <a:buSzPts val="1200"/>
              <a:buNone/>
              <a:defRPr sz="1200">
                <a:solidFill>
                  <a:schemeClr val="dk2"/>
                </a:solidFill>
              </a:defRPr>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200"/>
              <a:buNone/>
              <a:defRPr sz="1200"/>
            </a:lvl4pPr>
            <a:lvl5pPr marL="2286000" lvl="4" indent="-228600" algn="l">
              <a:lnSpc>
                <a:spcPct val="90000"/>
              </a:lnSpc>
              <a:spcBef>
                <a:spcPts val="500"/>
              </a:spcBef>
              <a:spcAft>
                <a:spcPts val="0"/>
              </a:spcAft>
              <a:buClr>
                <a:schemeClr val="lt1"/>
              </a:buClr>
              <a:buSzPts val="1200"/>
              <a:buNone/>
              <a:defRPr sz="12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86" name="Google Shape;286;p76"/>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7" name="Google Shape;287;p76"/>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8" name="Google Shape;288;p76"/>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icture with Caption 3">
  <p:cSld name="Picture with Caption 3">
    <p:bg>
      <p:bgPr>
        <a:solidFill>
          <a:schemeClr val="dk2"/>
        </a:solidFill>
        <a:effectLst/>
      </p:bgPr>
    </p:bg>
    <p:spTree>
      <p:nvGrpSpPr>
        <p:cNvPr id="1" name="Shape 289"/>
        <p:cNvGrpSpPr/>
        <p:nvPr/>
      </p:nvGrpSpPr>
      <p:grpSpPr>
        <a:xfrm>
          <a:off x="0" y="0"/>
          <a:ext cx="0" cy="0"/>
          <a:chOff x="0" y="0"/>
          <a:chExt cx="0" cy="0"/>
        </a:xfrm>
      </p:grpSpPr>
      <p:sp>
        <p:nvSpPr>
          <p:cNvPr id="290" name="Google Shape;290;p77"/>
          <p:cNvSpPr>
            <a:spLocks noGrp="1"/>
          </p:cNvSpPr>
          <p:nvPr>
            <p:ph type="pic" idx="2"/>
          </p:nvPr>
        </p:nvSpPr>
        <p:spPr>
          <a:xfrm>
            <a:off x="1451120" y="1608138"/>
            <a:ext cx="3557298" cy="3327638"/>
          </a:xfrm>
          <a:prstGeom prst="rect">
            <a:avLst/>
          </a:prstGeom>
          <a:noFill/>
          <a:ln>
            <a:noFill/>
          </a:ln>
        </p:spPr>
      </p:sp>
      <p:sp>
        <p:nvSpPr>
          <p:cNvPr id="291" name="Google Shape;291;p77"/>
          <p:cNvSpPr txBox="1">
            <a:spLocks noGrp="1"/>
          </p:cNvSpPr>
          <p:nvPr>
            <p:ph type="body" idx="1"/>
          </p:nvPr>
        </p:nvSpPr>
        <p:spPr>
          <a:xfrm>
            <a:off x="5857875" y="1608138"/>
            <a:ext cx="5322888" cy="4168775"/>
          </a:xfrm>
          <a:prstGeom prst="rect">
            <a:avLst/>
          </a:prstGeom>
          <a:noFill/>
          <a:ln>
            <a:noFill/>
          </a:ln>
        </p:spPr>
        <p:txBody>
          <a:bodyPr spcFirstLastPara="1" wrap="square" lIns="0" tIns="0" rIns="0" bIns="0" anchor="t" anchorCtr="0">
            <a:normAutofit/>
          </a:bodyPr>
          <a:lstStyle>
            <a:lvl1pPr marL="457200" lvl="0" indent="-228600" algn="l">
              <a:lnSpc>
                <a:spcPct val="114000"/>
              </a:lnSpc>
              <a:spcBef>
                <a:spcPts val="0"/>
              </a:spcBef>
              <a:spcAft>
                <a:spcPts val="0"/>
              </a:spcAft>
              <a:buClr>
                <a:schemeClr val="lt2"/>
              </a:buClr>
              <a:buSzPts val="2800"/>
              <a:buNone/>
              <a:defRPr sz="2800" b="1" i="0">
                <a:solidFill>
                  <a:schemeClr val="lt2"/>
                </a:solidFill>
                <a:latin typeface="Roboto"/>
                <a:ea typeface="Roboto"/>
                <a:cs typeface="Roboto"/>
                <a:sym typeface="Roboto"/>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92" name="Google Shape;292;p77"/>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3" name="Google Shape;293;p77"/>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4" name="Google Shape;294;p77"/>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romise 1">
  <p:cSld name="Promise 1">
    <p:bg>
      <p:bgPr>
        <a:solidFill>
          <a:schemeClr val="dk2"/>
        </a:solidFill>
        <a:effectLst/>
      </p:bgPr>
    </p:bg>
    <p:spTree>
      <p:nvGrpSpPr>
        <p:cNvPr id="1" name="Shape 295"/>
        <p:cNvGrpSpPr/>
        <p:nvPr/>
      </p:nvGrpSpPr>
      <p:grpSpPr>
        <a:xfrm>
          <a:off x="0" y="0"/>
          <a:ext cx="0" cy="0"/>
          <a:chOff x="0" y="0"/>
          <a:chExt cx="0" cy="0"/>
        </a:xfrm>
      </p:grpSpPr>
      <p:pic>
        <p:nvPicPr>
          <p:cNvPr id="296" name="Google Shape;296;p78"/>
          <p:cNvPicPr preferRelativeResize="0"/>
          <p:nvPr/>
        </p:nvPicPr>
        <p:blipFill rotWithShape="1">
          <a:blip r:embed="rId2">
            <a:alphaModFix/>
          </a:blip>
          <a:srcRect/>
          <a:stretch/>
        </p:blipFill>
        <p:spPr>
          <a:xfrm>
            <a:off x="9234013" y="5876636"/>
            <a:ext cx="2443706" cy="661837"/>
          </a:xfrm>
          <a:prstGeom prst="rect">
            <a:avLst/>
          </a:prstGeom>
          <a:noFill/>
          <a:ln>
            <a:noFill/>
          </a:ln>
        </p:spPr>
      </p:pic>
      <p:sp>
        <p:nvSpPr>
          <p:cNvPr id="297" name="Google Shape;297;p78"/>
          <p:cNvSpPr txBox="1">
            <a:spLocks noGrp="1"/>
          </p:cNvSpPr>
          <p:nvPr>
            <p:ph type="title"/>
          </p:nvPr>
        </p:nvSpPr>
        <p:spPr>
          <a:xfrm>
            <a:off x="318654" y="2599170"/>
            <a:ext cx="11516592"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CD00"/>
              </a:buClr>
              <a:buSzPts val="8900"/>
              <a:buFont typeface="Roboto"/>
              <a:buNone/>
              <a:defRPr sz="8900" b="1" i="0">
                <a:solidFill>
                  <a:srgbClr val="F2CD00"/>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romise 2">
  <p:cSld name="Promise 2">
    <p:bg>
      <p:bgPr>
        <a:solidFill>
          <a:schemeClr val="dk2"/>
        </a:solidFill>
        <a:effectLst/>
      </p:bgPr>
    </p:bg>
    <p:spTree>
      <p:nvGrpSpPr>
        <p:cNvPr id="1" name="Shape 298"/>
        <p:cNvGrpSpPr/>
        <p:nvPr/>
      </p:nvGrpSpPr>
      <p:grpSpPr>
        <a:xfrm>
          <a:off x="0" y="0"/>
          <a:ext cx="0" cy="0"/>
          <a:chOff x="0" y="0"/>
          <a:chExt cx="0" cy="0"/>
        </a:xfrm>
      </p:grpSpPr>
      <p:pic>
        <p:nvPicPr>
          <p:cNvPr id="299" name="Google Shape;299;p79"/>
          <p:cNvPicPr preferRelativeResize="0"/>
          <p:nvPr/>
        </p:nvPicPr>
        <p:blipFill rotWithShape="1">
          <a:blip r:embed="rId2">
            <a:alphaModFix/>
          </a:blip>
          <a:srcRect/>
          <a:stretch/>
        </p:blipFill>
        <p:spPr>
          <a:xfrm>
            <a:off x="9234013" y="5876636"/>
            <a:ext cx="2443706" cy="661837"/>
          </a:xfrm>
          <a:prstGeom prst="rect">
            <a:avLst/>
          </a:prstGeom>
          <a:noFill/>
          <a:ln>
            <a:noFill/>
          </a:ln>
        </p:spPr>
      </p:pic>
      <p:sp>
        <p:nvSpPr>
          <p:cNvPr id="300" name="Google Shape;300;p79"/>
          <p:cNvSpPr txBox="1">
            <a:spLocks noGrp="1"/>
          </p:cNvSpPr>
          <p:nvPr>
            <p:ph type="title"/>
          </p:nvPr>
        </p:nvSpPr>
        <p:spPr>
          <a:xfrm>
            <a:off x="318654" y="2630343"/>
            <a:ext cx="9137073"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CD00"/>
              </a:buClr>
              <a:buSzPts val="7200"/>
              <a:buFont typeface="Roboto"/>
              <a:buNone/>
              <a:defRPr sz="7200" b="1" i="0">
                <a:solidFill>
                  <a:srgbClr val="F2CD00"/>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End Slide 1">
  <p:cSld name="End Slide 1">
    <p:bg>
      <p:bgPr>
        <a:solidFill>
          <a:schemeClr val="lt2"/>
        </a:solidFill>
        <a:effectLst/>
      </p:bgPr>
    </p:bg>
    <p:spTree>
      <p:nvGrpSpPr>
        <p:cNvPr id="1" name="Shape 301"/>
        <p:cNvGrpSpPr/>
        <p:nvPr/>
      </p:nvGrpSpPr>
      <p:grpSpPr>
        <a:xfrm>
          <a:off x="0" y="0"/>
          <a:ext cx="0" cy="0"/>
          <a:chOff x="0" y="0"/>
          <a:chExt cx="0" cy="0"/>
        </a:xfrm>
      </p:grpSpPr>
      <p:pic>
        <p:nvPicPr>
          <p:cNvPr id="302" name="Google Shape;302;p80"/>
          <p:cNvPicPr preferRelativeResize="0"/>
          <p:nvPr/>
        </p:nvPicPr>
        <p:blipFill rotWithShape="1">
          <a:blip r:embed="rId2">
            <a:alphaModFix/>
          </a:blip>
          <a:srcRect/>
          <a:stretch/>
        </p:blipFill>
        <p:spPr>
          <a:xfrm>
            <a:off x="9330379" y="5906804"/>
            <a:ext cx="2407631" cy="65206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hart 1">
  <p:cSld name="Chart 1">
    <p:bg>
      <p:bgPr>
        <a:solidFill>
          <a:schemeClr val="dk2"/>
        </a:solidFill>
        <a:effectLst/>
      </p:bgPr>
    </p:bg>
    <p:spTree>
      <p:nvGrpSpPr>
        <p:cNvPr id="1" name="Shape 45"/>
        <p:cNvGrpSpPr/>
        <p:nvPr/>
      </p:nvGrpSpPr>
      <p:grpSpPr>
        <a:xfrm>
          <a:off x="0" y="0"/>
          <a:ext cx="0" cy="0"/>
          <a:chOff x="0" y="0"/>
          <a:chExt cx="0" cy="0"/>
        </a:xfrm>
      </p:grpSpPr>
      <p:pic>
        <p:nvPicPr>
          <p:cNvPr id="46" name="Google Shape;46;p35" descr="Shape, polygon&#10;&#10;Description automatically generated"/>
          <p:cNvPicPr preferRelativeResize="0"/>
          <p:nvPr/>
        </p:nvPicPr>
        <p:blipFill rotWithShape="1">
          <a:blip r:embed="rId2">
            <a:alphaModFix/>
          </a:blip>
          <a:srcRect t="1318" r="78139" b="2611"/>
          <a:stretch/>
        </p:blipFill>
        <p:spPr>
          <a:xfrm>
            <a:off x="10714803" y="0"/>
            <a:ext cx="1485820" cy="6858000"/>
          </a:xfrm>
          <a:prstGeom prst="rect">
            <a:avLst/>
          </a:prstGeom>
          <a:noFill/>
          <a:ln>
            <a:noFill/>
          </a:ln>
        </p:spPr>
      </p:pic>
      <p:sp>
        <p:nvSpPr>
          <p:cNvPr id="47" name="Google Shape;47;p35"/>
          <p:cNvSpPr>
            <a:spLocks noGrp="1"/>
          </p:cNvSpPr>
          <p:nvPr>
            <p:ph type="chart" idx="2"/>
          </p:nvPr>
        </p:nvSpPr>
        <p:spPr>
          <a:xfrm>
            <a:off x="390592" y="1343279"/>
            <a:ext cx="10539820" cy="418358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Roboto"/>
                <a:ea typeface="Roboto"/>
                <a:cs typeface="Roboto"/>
                <a:sym typeface="Roboto"/>
              </a:defRPr>
            </a:lvl1pPr>
            <a:lvl2pPr marR="0" lvl="1"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Roboto"/>
                <a:ea typeface="Roboto"/>
                <a:cs typeface="Roboto"/>
                <a:sym typeface="Roboto"/>
              </a:defRPr>
            </a:lvl2pPr>
            <a:lvl3pPr marR="0" lvl="2"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Roboto"/>
                <a:ea typeface="Roboto"/>
                <a:cs typeface="Roboto"/>
                <a:sym typeface="Roboto"/>
              </a:defRPr>
            </a:lvl3pPr>
            <a:lvl4pPr marR="0" lvl="3"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4pPr>
            <a:lvl5pPr marR="0" lvl="4"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48" name="Google Shape;48;p35"/>
          <p:cNvSpPr txBox="1">
            <a:spLocks noGrp="1"/>
          </p:cNvSpPr>
          <p:nvPr>
            <p:ph type="body" idx="1"/>
          </p:nvPr>
        </p:nvSpPr>
        <p:spPr>
          <a:xfrm>
            <a:off x="390592" y="498930"/>
            <a:ext cx="10539820" cy="687387"/>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lt2"/>
              </a:buClr>
              <a:buSzPts val="2800"/>
              <a:buNone/>
              <a:defRPr b="1">
                <a:solidFill>
                  <a:schemeClr val="lt2"/>
                </a:solidFil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9" name="Google Shape;49;p35"/>
          <p:cNvSpPr txBox="1">
            <a:spLocks noGrp="1"/>
          </p:cNvSpPr>
          <p:nvPr>
            <p:ph type="dt" idx="10"/>
          </p:nvPr>
        </p:nvSpPr>
        <p:spPr>
          <a:xfrm>
            <a:off x="2313810" y="6356350"/>
            <a:ext cx="181369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35"/>
          <p:cNvSpPr txBox="1">
            <a:spLocks noGrp="1"/>
          </p:cNvSpPr>
          <p:nvPr>
            <p:ph type="ftr" idx="11"/>
          </p:nvPr>
        </p:nvSpPr>
        <p:spPr>
          <a:xfrm>
            <a:off x="4420354"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5"/>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35"/>
          <p:cNvSpPr txBox="1">
            <a:spLocks noGrp="1"/>
          </p:cNvSpPr>
          <p:nvPr>
            <p:ph type="body" idx="3"/>
          </p:nvPr>
        </p:nvSpPr>
        <p:spPr>
          <a:xfrm>
            <a:off x="390525" y="5688013"/>
            <a:ext cx="11410950" cy="3730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lt1"/>
              </a:buClr>
              <a:buSzPts val="1200"/>
              <a:buNone/>
              <a:defRPr sz="1200" b="0" i="0">
                <a:solidFill>
                  <a:schemeClr val="lt1"/>
                </a:solidFill>
                <a:latin typeface="Roboto Light"/>
                <a:ea typeface="Roboto Light"/>
                <a:cs typeface="Roboto Light"/>
                <a:sym typeface="Roboto Light"/>
              </a:defRPr>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200"/>
              <a:buNone/>
              <a:defRPr sz="1200"/>
            </a:lvl4pPr>
            <a:lvl5pPr marL="2286000" lvl="4" indent="-228600" algn="l">
              <a:lnSpc>
                <a:spcPct val="90000"/>
              </a:lnSpc>
              <a:spcBef>
                <a:spcPts val="500"/>
              </a:spcBef>
              <a:spcAft>
                <a:spcPts val="0"/>
              </a:spcAft>
              <a:buClr>
                <a:schemeClr val="lt1"/>
              </a:buClr>
              <a:buSzPts val="1200"/>
              <a:buNone/>
              <a:defRPr sz="12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pic>
        <p:nvPicPr>
          <p:cNvPr id="53" name="Google Shape;53;p35"/>
          <p:cNvPicPr preferRelativeResize="0"/>
          <p:nvPr/>
        </p:nvPicPr>
        <p:blipFill rotWithShape="1">
          <a:blip r:embed="rId3">
            <a:alphaModFix/>
          </a:blip>
          <a:srcRect/>
          <a:stretch/>
        </p:blipFill>
        <p:spPr>
          <a:xfrm>
            <a:off x="382428" y="6288677"/>
            <a:ext cx="1719072" cy="46558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chemeClr val="dk2"/>
        </a:solidFill>
        <a:effectLst/>
      </p:bgPr>
    </p:bg>
    <p:spTree>
      <p:nvGrpSpPr>
        <p:cNvPr id="1" name="Shape 54"/>
        <p:cNvGrpSpPr/>
        <p:nvPr/>
      </p:nvGrpSpPr>
      <p:grpSpPr>
        <a:xfrm>
          <a:off x="0" y="0"/>
          <a:ext cx="0" cy="0"/>
          <a:chOff x="0" y="0"/>
          <a:chExt cx="0" cy="0"/>
        </a:xfrm>
      </p:grpSpPr>
      <p:pic>
        <p:nvPicPr>
          <p:cNvPr id="55" name="Google Shape;55;p19"/>
          <p:cNvPicPr preferRelativeResize="0"/>
          <p:nvPr/>
        </p:nvPicPr>
        <p:blipFill rotWithShape="1">
          <a:blip r:embed="rId2">
            <a:alphaModFix/>
          </a:blip>
          <a:srcRect/>
          <a:stretch/>
        </p:blipFill>
        <p:spPr>
          <a:xfrm>
            <a:off x="507312" y="5876636"/>
            <a:ext cx="2443706" cy="661837"/>
          </a:xfrm>
          <a:prstGeom prst="rect">
            <a:avLst/>
          </a:prstGeom>
          <a:noFill/>
          <a:ln>
            <a:noFill/>
          </a:ln>
        </p:spPr>
      </p:pic>
      <p:pic>
        <p:nvPicPr>
          <p:cNvPr id="56" name="Google Shape;56;p19" descr="Shape, polygon&#10;&#10;Description automatically generated"/>
          <p:cNvPicPr preferRelativeResize="0"/>
          <p:nvPr/>
        </p:nvPicPr>
        <p:blipFill rotWithShape="1">
          <a:blip r:embed="rId3">
            <a:alphaModFix/>
          </a:blip>
          <a:srcRect t="1318" b="2611"/>
          <a:stretch/>
        </p:blipFill>
        <p:spPr>
          <a:xfrm>
            <a:off x="5297365" y="0"/>
            <a:ext cx="6796523" cy="6858000"/>
          </a:xfrm>
          <a:prstGeom prst="rect">
            <a:avLst/>
          </a:prstGeom>
          <a:noFill/>
          <a:ln>
            <a:noFill/>
          </a:ln>
        </p:spPr>
      </p:pic>
      <p:sp>
        <p:nvSpPr>
          <p:cNvPr id="57" name="Google Shape;57;p19"/>
          <p:cNvSpPr txBox="1">
            <a:spLocks noGrp="1"/>
          </p:cNvSpPr>
          <p:nvPr>
            <p:ph type="title"/>
          </p:nvPr>
        </p:nvSpPr>
        <p:spPr>
          <a:xfrm>
            <a:off x="408630" y="1943155"/>
            <a:ext cx="5227400" cy="1412694"/>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rgbClr val="F2CD00"/>
              </a:buClr>
              <a:buSzPts val="5400"/>
              <a:buFont typeface="Roboto"/>
              <a:buNone/>
              <a:defRPr sz="5400" b="1" i="0" cap="none">
                <a:solidFill>
                  <a:srgbClr val="F2CD0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9"/>
          <p:cNvSpPr txBox="1">
            <a:spLocks noGrp="1"/>
          </p:cNvSpPr>
          <p:nvPr>
            <p:ph type="body" idx="1"/>
          </p:nvPr>
        </p:nvSpPr>
        <p:spPr>
          <a:xfrm>
            <a:off x="407988" y="3665913"/>
            <a:ext cx="5227637" cy="20685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000"/>
              <a:buNone/>
              <a:defRPr sz="2000" b="1"/>
            </a:lvl1pPr>
            <a:lvl2pPr marL="914400" lvl="1" indent="-228600" algn="l">
              <a:lnSpc>
                <a:spcPct val="90000"/>
              </a:lnSpc>
              <a:spcBef>
                <a:spcPts val="500"/>
              </a:spcBef>
              <a:spcAft>
                <a:spcPts val="0"/>
              </a:spcAft>
              <a:buClr>
                <a:schemeClr val="lt1"/>
              </a:buClr>
              <a:buSzPts val="1600"/>
              <a:buNone/>
              <a:defRPr sz="1600"/>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59"/>
        <p:cNvGrpSpPr/>
        <p:nvPr/>
      </p:nvGrpSpPr>
      <p:grpSpPr>
        <a:xfrm>
          <a:off x="0" y="0"/>
          <a:ext cx="0" cy="0"/>
          <a:chOff x="0" y="0"/>
          <a:chExt cx="0" cy="0"/>
        </a:xfrm>
      </p:grpSpPr>
      <p:sp>
        <p:nvSpPr>
          <p:cNvPr id="60" name="Google Shape;60;p32"/>
          <p:cNvSpPr/>
          <p:nvPr/>
        </p:nvSpPr>
        <p:spPr>
          <a:xfrm>
            <a:off x="0" y="0"/>
            <a:ext cx="12192000" cy="1485900"/>
          </a:xfrm>
          <a:prstGeom prst="rect">
            <a:avLst/>
          </a:prstGeom>
          <a:solidFill>
            <a:srgbClr val="F2CD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 name="Google Shape;61;p32"/>
          <p:cNvSpPr txBox="1">
            <a:spLocks noGrp="1"/>
          </p:cNvSpPr>
          <p:nvPr>
            <p:ph type="title"/>
          </p:nvPr>
        </p:nvSpPr>
        <p:spPr>
          <a:xfrm>
            <a:off x="390591" y="365125"/>
            <a:ext cx="9502709"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32"/>
          <p:cNvSpPr txBox="1">
            <a:spLocks noGrp="1"/>
          </p:cNvSpPr>
          <p:nvPr>
            <p:ph type="body" idx="1"/>
          </p:nvPr>
        </p:nvSpPr>
        <p:spPr>
          <a:xfrm>
            <a:off x="390525" y="1965325"/>
            <a:ext cx="11410818" cy="419417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32"/>
          <p:cNvSpPr txBox="1">
            <a:spLocks noGrp="1"/>
          </p:cNvSpPr>
          <p:nvPr>
            <p:ph type="dt" idx="10"/>
          </p:nvPr>
        </p:nvSpPr>
        <p:spPr>
          <a:xfrm>
            <a:off x="2313810" y="6356350"/>
            <a:ext cx="181369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2"/>
          <p:cNvSpPr txBox="1">
            <a:spLocks noGrp="1"/>
          </p:cNvSpPr>
          <p:nvPr>
            <p:ph type="ftr" idx="11"/>
          </p:nvPr>
        </p:nvSpPr>
        <p:spPr>
          <a:xfrm>
            <a:off x="4420354"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2"/>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pic>
        <p:nvPicPr>
          <p:cNvPr id="66" name="Google Shape;66;p32"/>
          <p:cNvPicPr preferRelativeResize="0"/>
          <p:nvPr/>
        </p:nvPicPr>
        <p:blipFill rotWithShape="1">
          <a:blip r:embed="rId2">
            <a:alphaModFix/>
          </a:blip>
          <a:srcRect/>
          <a:stretch/>
        </p:blipFill>
        <p:spPr>
          <a:xfrm>
            <a:off x="390591" y="6288677"/>
            <a:ext cx="1705010" cy="46177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2">
  <p:cSld name="Content 2">
    <p:bg>
      <p:bgPr>
        <a:solidFill>
          <a:schemeClr val="lt2"/>
        </a:solidFill>
        <a:effectLst/>
      </p:bgPr>
    </p:bg>
    <p:spTree>
      <p:nvGrpSpPr>
        <p:cNvPr id="1" name="Shape 67"/>
        <p:cNvGrpSpPr/>
        <p:nvPr/>
      </p:nvGrpSpPr>
      <p:grpSpPr>
        <a:xfrm>
          <a:off x="0" y="0"/>
          <a:ext cx="0" cy="0"/>
          <a:chOff x="0" y="0"/>
          <a:chExt cx="0" cy="0"/>
        </a:xfrm>
      </p:grpSpPr>
      <p:pic>
        <p:nvPicPr>
          <p:cNvPr id="68" name="Google Shape;68;p33" descr="Shape, polygon&#10;&#10;Description automatically generated"/>
          <p:cNvPicPr preferRelativeResize="0"/>
          <p:nvPr/>
        </p:nvPicPr>
        <p:blipFill rotWithShape="1">
          <a:blip r:embed="rId2">
            <a:alphaModFix/>
          </a:blip>
          <a:srcRect t="1318" r="78139" b="2611"/>
          <a:stretch/>
        </p:blipFill>
        <p:spPr>
          <a:xfrm>
            <a:off x="10714803" y="0"/>
            <a:ext cx="1485820" cy="6858000"/>
          </a:xfrm>
          <a:prstGeom prst="rect">
            <a:avLst/>
          </a:prstGeom>
          <a:noFill/>
          <a:ln>
            <a:noFill/>
          </a:ln>
        </p:spPr>
      </p:pic>
      <p:sp>
        <p:nvSpPr>
          <p:cNvPr id="69" name="Google Shape;69;p33"/>
          <p:cNvSpPr txBox="1">
            <a:spLocks noGrp="1"/>
          </p:cNvSpPr>
          <p:nvPr>
            <p:ph type="body" idx="1"/>
          </p:nvPr>
        </p:nvSpPr>
        <p:spPr>
          <a:xfrm>
            <a:off x="390526" y="1965324"/>
            <a:ext cx="10503552" cy="4194175"/>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1000"/>
              </a:spcBef>
              <a:spcAft>
                <a:spcPts val="0"/>
              </a:spcAft>
              <a:buClr>
                <a:schemeClr val="dk1"/>
              </a:buClr>
              <a:buSzPts val="3200"/>
              <a:buFont typeface="Arial"/>
              <a:buNone/>
              <a:defRPr sz="3200" b="1" i="0">
                <a:solidFill>
                  <a:schemeClr val="dk1"/>
                </a:solidFill>
                <a:latin typeface="Roboto"/>
                <a:ea typeface="Roboto"/>
                <a:cs typeface="Roboto"/>
                <a:sym typeface="Roboto"/>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33"/>
          <p:cNvSpPr txBox="1">
            <a:spLocks noGrp="1"/>
          </p:cNvSpPr>
          <p:nvPr>
            <p:ph type="dt" idx="10"/>
          </p:nvPr>
        </p:nvSpPr>
        <p:spPr>
          <a:xfrm>
            <a:off x="2313810" y="6356350"/>
            <a:ext cx="181369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3"/>
          <p:cNvSpPr txBox="1">
            <a:spLocks noGrp="1"/>
          </p:cNvSpPr>
          <p:nvPr>
            <p:ph type="ftr" idx="11"/>
          </p:nvPr>
        </p:nvSpPr>
        <p:spPr>
          <a:xfrm>
            <a:off x="4420354"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3"/>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pic>
        <p:nvPicPr>
          <p:cNvPr id="73" name="Google Shape;73;p33"/>
          <p:cNvPicPr preferRelativeResize="0"/>
          <p:nvPr/>
        </p:nvPicPr>
        <p:blipFill rotWithShape="1">
          <a:blip r:embed="rId3">
            <a:alphaModFix/>
          </a:blip>
          <a:srcRect/>
          <a:stretch/>
        </p:blipFill>
        <p:spPr>
          <a:xfrm>
            <a:off x="390591" y="6288677"/>
            <a:ext cx="1705010" cy="46177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3">
  <p:cSld name="Content 3">
    <p:bg>
      <p:bgPr>
        <a:solidFill>
          <a:schemeClr val="dk2"/>
        </a:solidFill>
        <a:effectLst/>
      </p:bgPr>
    </p:bg>
    <p:spTree>
      <p:nvGrpSpPr>
        <p:cNvPr id="1" name="Shape 74"/>
        <p:cNvGrpSpPr/>
        <p:nvPr/>
      </p:nvGrpSpPr>
      <p:grpSpPr>
        <a:xfrm>
          <a:off x="0" y="0"/>
          <a:ext cx="0" cy="0"/>
          <a:chOff x="0" y="0"/>
          <a:chExt cx="0" cy="0"/>
        </a:xfrm>
      </p:grpSpPr>
      <p:pic>
        <p:nvPicPr>
          <p:cNvPr id="75" name="Google Shape;75;p21" descr="Shape, polygon&#10;&#10;Description automatically generated"/>
          <p:cNvPicPr preferRelativeResize="0"/>
          <p:nvPr/>
        </p:nvPicPr>
        <p:blipFill rotWithShape="1">
          <a:blip r:embed="rId2">
            <a:alphaModFix/>
          </a:blip>
          <a:srcRect t="1318" r="78139" b="2611"/>
          <a:stretch/>
        </p:blipFill>
        <p:spPr>
          <a:xfrm>
            <a:off x="10714803" y="0"/>
            <a:ext cx="1485820" cy="6858000"/>
          </a:xfrm>
          <a:prstGeom prst="rect">
            <a:avLst/>
          </a:prstGeom>
          <a:noFill/>
          <a:ln>
            <a:noFill/>
          </a:ln>
        </p:spPr>
      </p:pic>
      <p:sp>
        <p:nvSpPr>
          <p:cNvPr id="76" name="Google Shape;76;p21"/>
          <p:cNvSpPr txBox="1">
            <a:spLocks noGrp="1"/>
          </p:cNvSpPr>
          <p:nvPr>
            <p:ph type="body" idx="1"/>
          </p:nvPr>
        </p:nvSpPr>
        <p:spPr>
          <a:xfrm>
            <a:off x="390592" y="1074258"/>
            <a:ext cx="10539884" cy="702587"/>
          </a:xfrm>
          <a:prstGeom prst="rect">
            <a:avLst/>
          </a:prstGeom>
          <a:noFill/>
          <a:ln>
            <a:noFill/>
          </a:ln>
        </p:spPr>
        <p:txBody>
          <a:bodyPr spcFirstLastPara="1" wrap="square" lIns="0" tIns="0" rIns="0" bIns="0" anchor="t" anchorCtr="0">
            <a:noAutofit/>
          </a:bodyPr>
          <a:lstStyle>
            <a:lvl1pPr marL="457200" lvl="0" indent="-228600" algn="l">
              <a:lnSpc>
                <a:spcPct val="80000"/>
              </a:lnSpc>
              <a:spcBef>
                <a:spcPts val="400"/>
              </a:spcBef>
              <a:spcAft>
                <a:spcPts val="0"/>
              </a:spcAft>
              <a:buClr>
                <a:schemeClr val="lt2"/>
              </a:buClr>
              <a:buSzPts val="5400"/>
              <a:buNone/>
              <a:defRPr sz="5400" b="1" i="0">
                <a:solidFill>
                  <a:schemeClr val="lt2"/>
                </a:solidFill>
                <a:latin typeface="Roboto"/>
                <a:ea typeface="Roboto"/>
                <a:cs typeface="Roboto"/>
                <a:sym typeface="Roboto"/>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7" name="Google Shape;77;p21"/>
          <p:cNvSpPr txBox="1">
            <a:spLocks noGrp="1"/>
          </p:cNvSpPr>
          <p:nvPr>
            <p:ph type="dt" idx="10"/>
          </p:nvPr>
        </p:nvSpPr>
        <p:spPr>
          <a:xfrm>
            <a:off x="2313810" y="6356350"/>
            <a:ext cx="181369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1"/>
          <p:cNvSpPr txBox="1">
            <a:spLocks noGrp="1"/>
          </p:cNvSpPr>
          <p:nvPr>
            <p:ph type="ftr" idx="11"/>
          </p:nvPr>
        </p:nvSpPr>
        <p:spPr>
          <a:xfrm>
            <a:off x="4420354"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1"/>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80" name="Google Shape;80;p21"/>
          <p:cNvSpPr txBox="1">
            <a:spLocks noGrp="1"/>
          </p:cNvSpPr>
          <p:nvPr>
            <p:ph type="body" idx="2"/>
          </p:nvPr>
        </p:nvSpPr>
        <p:spPr>
          <a:xfrm>
            <a:off x="390525" y="2340855"/>
            <a:ext cx="10539886" cy="338453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pic>
        <p:nvPicPr>
          <p:cNvPr id="81" name="Google Shape;81;p21"/>
          <p:cNvPicPr preferRelativeResize="0"/>
          <p:nvPr/>
        </p:nvPicPr>
        <p:blipFill rotWithShape="1">
          <a:blip r:embed="rId3">
            <a:alphaModFix/>
          </a:blip>
          <a:srcRect/>
          <a:stretch/>
        </p:blipFill>
        <p:spPr>
          <a:xfrm>
            <a:off x="382428" y="6288677"/>
            <a:ext cx="1719072" cy="46558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417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3.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theme" Target="../theme/theme5.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390591" y="365125"/>
            <a:ext cx="11410818"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Roboto"/>
              <a:buNone/>
              <a:defRPr sz="4400" b="1"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8"/>
          <p:cNvSpPr txBox="1">
            <a:spLocks noGrp="1"/>
          </p:cNvSpPr>
          <p:nvPr>
            <p:ph type="body" idx="1"/>
          </p:nvPr>
        </p:nvSpPr>
        <p:spPr>
          <a:xfrm>
            <a:off x="390591" y="1825625"/>
            <a:ext cx="11413482"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Roboto"/>
                <a:ea typeface="Roboto"/>
                <a:cs typeface="Roboto"/>
                <a:sym typeface="Roboto"/>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Roboto"/>
                <a:ea typeface="Roboto"/>
                <a:cs typeface="Roboto"/>
                <a:sym typeface="Roboto"/>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Roboto"/>
                <a:ea typeface="Roboto"/>
                <a:cs typeface="Roboto"/>
                <a:sym typeface="Roboto"/>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2" name="Google Shape;12;p18"/>
          <p:cNvSpPr txBox="1">
            <a:spLocks noGrp="1"/>
          </p:cNvSpPr>
          <p:nvPr>
            <p:ph type="dt" idx="10"/>
          </p:nvPr>
        </p:nvSpPr>
        <p:spPr>
          <a:xfrm>
            <a:off x="2313810" y="6356350"/>
            <a:ext cx="181369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18"/>
          <p:cNvSpPr txBox="1">
            <a:spLocks noGrp="1"/>
          </p:cNvSpPr>
          <p:nvPr>
            <p:ph type="ftr" idx="11"/>
          </p:nvPr>
        </p:nvSpPr>
        <p:spPr>
          <a:xfrm>
            <a:off x="4420354"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18"/>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
        <p:cNvGrpSpPr/>
        <p:nvPr/>
      </p:nvGrpSpPr>
      <p:grpSpPr>
        <a:xfrm>
          <a:off x="0" y="0"/>
          <a:ext cx="0" cy="0"/>
          <a:chOff x="0" y="0"/>
          <a:chExt cx="0" cy="0"/>
        </a:xfrm>
      </p:grpSpPr>
      <p:sp>
        <p:nvSpPr>
          <p:cNvPr id="32" name="Google Shape;32;p17"/>
          <p:cNvSpPr txBox="1">
            <a:spLocks noGrp="1"/>
          </p:cNvSpPr>
          <p:nvPr>
            <p:ph type="title"/>
          </p:nvPr>
        </p:nvSpPr>
        <p:spPr>
          <a:xfrm>
            <a:off x="390591" y="365125"/>
            <a:ext cx="11410818"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Roboto"/>
              <a:buNone/>
              <a:defRPr sz="44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3" name="Google Shape;33;p17"/>
          <p:cNvSpPr txBox="1">
            <a:spLocks noGrp="1"/>
          </p:cNvSpPr>
          <p:nvPr>
            <p:ph type="body" idx="1"/>
          </p:nvPr>
        </p:nvSpPr>
        <p:spPr>
          <a:xfrm>
            <a:off x="390591" y="1825625"/>
            <a:ext cx="11413482"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Roboto"/>
                <a:ea typeface="Roboto"/>
                <a:cs typeface="Roboto"/>
                <a:sym typeface="Robo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17"/>
          <p:cNvSpPr txBox="1">
            <a:spLocks noGrp="1"/>
          </p:cNvSpPr>
          <p:nvPr>
            <p:ph type="dt" idx="10"/>
          </p:nvPr>
        </p:nvSpPr>
        <p:spPr>
          <a:xfrm>
            <a:off x="2313810" y="6356350"/>
            <a:ext cx="181369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17"/>
          <p:cNvSpPr txBox="1">
            <a:spLocks noGrp="1"/>
          </p:cNvSpPr>
          <p:nvPr>
            <p:ph type="ftr" idx="11"/>
          </p:nvPr>
        </p:nvSpPr>
        <p:spPr>
          <a:xfrm>
            <a:off x="4420354"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17"/>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Google Shape;115;p24"/>
          <p:cNvSpPr txBox="1">
            <a:spLocks noGrp="1"/>
          </p:cNvSpPr>
          <p:nvPr>
            <p:ph type="title"/>
          </p:nvPr>
        </p:nvSpPr>
        <p:spPr>
          <a:xfrm>
            <a:off x="390591" y="365125"/>
            <a:ext cx="11410818"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Roboto"/>
              <a:buNone/>
              <a:defRPr sz="44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6" name="Google Shape;116;p24"/>
          <p:cNvSpPr txBox="1">
            <a:spLocks noGrp="1"/>
          </p:cNvSpPr>
          <p:nvPr>
            <p:ph type="body" idx="1"/>
          </p:nvPr>
        </p:nvSpPr>
        <p:spPr>
          <a:xfrm>
            <a:off x="390591" y="1825625"/>
            <a:ext cx="11413482"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Roboto"/>
                <a:ea typeface="Roboto"/>
                <a:cs typeface="Roboto"/>
                <a:sym typeface="Robo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7" name="Google Shape;117;p24"/>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24"/>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9" name="Google Shape;119;p24"/>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4"/>
        <p:cNvGrpSpPr/>
        <p:nvPr/>
      </p:nvGrpSpPr>
      <p:grpSpPr>
        <a:xfrm>
          <a:off x="0" y="0"/>
          <a:ext cx="0" cy="0"/>
          <a:chOff x="0" y="0"/>
          <a:chExt cx="0" cy="0"/>
        </a:xfrm>
      </p:grpSpPr>
      <p:sp>
        <p:nvSpPr>
          <p:cNvPr id="205" name="Google Shape;205;p25"/>
          <p:cNvSpPr txBox="1">
            <a:spLocks noGrp="1"/>
          </p:cNvSpPr>
          <p:nvPr>
            <p:ph type="title"/>
          </p:nvPr>
        </p:nvSpPr>
        <p:spPr>
          <a:xfrm>
            <a:off x="390591" y="365125"/>
            <a:ext cx="11410818"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Roboto"/>
              <a:buNone/>
              <a:defRPr sz="4400" b="1"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6" name="Google Shape;206;p25"/>
          <p:cNvSpPr txBox="1">
            <a:spLocks noGrp="1"/>
          </p:cNvSpPr>
          <p:nvPr>
            <p:ph type="body" idx="1"/>
          </p:nvPr>
        </p:nvSpPr>
        <p:spPr>
          <a:xfrm>
            <a:off x="390591" y="1825625"/>
            <a:ext cx="11413482"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Roboto"/>
                <a:ea typeface="Roboto"/>
                <a:cs typeface="Roboto"/>
                <a:sym typeface="Roboto"/>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Roboto"/>
                <a:ea typeface="Roboto"/>
                <a:cs typeface="Roboto"/>
                <a:sym typeface="Roboto"/>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Roboto"/>
                <a:ea typeface="Roboto"/>
                <a:cs typeface="Roboto"/>
                <a:sym typeface="Roboto"/>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207" name="Google Shape;207;p25"/>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208" name="Google Shape;208;p25"/>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209" name="Google Shape;209;p25"/>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3"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7"/>
        <p:cNvGrpSpPr/>
        <p:nvPr/>
      </p:nvGrpSpPr>
      <p:grpSpPr>
        <a:xfrm>
          <a:off x="0" y="0"/>
          <a:ext cx="0" cy="0"/>
          <a:chOff x="0" y="0"/>
          <a:chExt cx="0" cy="0"/>
        </a:xfrm>
      </p:grpSpPr>
      <p:sp>
        <p:nvSpPr>
          <p:cNvPr id="218" name="Google Shape;218;p65"/>
          <p:cNvSpPr txBox="1">
            <a:spLocks noGrp="1"/>
          </p:cNvSpPr>
          <p:nvPr>
            <p:ph type="title"/>
          </p:nvPr>
        </p:nvSpPr>
        <p:spPr>
          <a:xfrm>
            <a:off x="390591" y="365125"/>
            <a:ext cx="11410818"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Roboto"/>
              <a:buNone/>
              <a:defRPr sz="4400" b="1" i="0" u="none" strike="noStrike" cap="none">
                <a:solidFill>
                  <a:schemeClr val="dk1"/>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9" name="Google Shape;219;p65"/>
          <p:cNvSpPr txBox="1">
            <a:spLocks noGrp="1"/>
          </p:cNvSpPr>
          <p:nvPr>
            <p:ph type="body" idx="1"/>
          </p:nvPr>
        </p:nvSpPr>
        <p:spPr>
          <a:xfrm>
            <a:off x="390591" y="1825625"/>
            <a:ext cx="11413482"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Roboto"/>
                <a:ea typeface="Roboto"/>
                <a:cs typeface="Roboto"/>
                <a:sym typeface="Robo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0" name="Google Shape;220;p65"/>
          <p:cNvSpPr txBox="1">
            <a:spLocks noGrp="1"/>
          </p:cNvSpPr>
          <p:nvPr>
            <p:ph type="dt" idx="10"/>
          </p:nvPr>
        </p:nvSpPr>
        <p:spPr>
          <a:xfrm>
            <a:off x="390591"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88888"/>
                </a:solidFill>
                <a:latin typeface="Roboto"/>
                <a:ea typeface="Roboto"/>
                <a:cs typeface="Roboto"/>
                <a:sym typeface="Roboto"/>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 name="Google Shape;221;p65"/>
          <p:cNvSpPr txBox="1">
            <a:spLocks noGrp="1"/>
          </p:cNvSpPr>
          <p:nvPr>
            <p:ph type="ftr" idx="11"/>
          </p:nvPr>
        </p:nvSpPr>
        <p:spPr>
          <a:xfrm>
            <a:off x="39235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strike="noStrike" cap="none">
                <a:solidFill>
                  <a:srgbClr val="888888"/>
                </a:solidFill>
                <a:latin typeface="Roboto"/>
                <a:ea typeface="Roboto"/>
                <a:cs typeface="Roboto"/>
                <a:sym typeface="Roboto"/>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2" name="Google Shape;222;p65"/>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1200" b="0" i="0" u="none" strike="noStrike" cap="none">
                <a:solidFill>
                  <a:srgbClr val="888888"/>
                </a:solidFill>
                <a:latin typeface="Roboto"/>
                <a:ea typeface="Roboto"/>
                <a:cs typeface="Roboto"/>
                <a:sym typeface="Roboto"/>
              </a:defRPr>
            </a:lvl1pPr>
            <a:lvl2pPr marL="0" marR="0" lvl="1" indent="0" algn="r" rtl="0">
              <a:lnSpc>
                <a:spcPct val="100000"/>
              </a:lnSpc>
              <a:spcBef>
                <a:spcPts val="0"/>
              </a:spcBef>
              <a:spcAft>
                <a:spcPts val="0"/>
              </a:spcAft>
              <a:buNone/>
              <a:defRPr sz="1200" b="0" i="0" u="none" strike="noStrike" cap="none">
                <a:solidFill>
                  <a:srgbClr val="888888"/>
                </a:solidFill>
                <a:latin typeface="Roboto"/>
                <a:ea typeface="Roboto"/>
                <a:cs typeface="Roboto"/>
                <a:sym typeface="Roboto"/>
              </a:defRPr>
            </a:lvl2pPr>
            <a:lvl3pPr marL="0" marR="0" lvl="2" indent="0" algn="r" rtl="0">
              <a:lnSpc>
                <a:spcPct val="100000"/>
              </a:lnSpc>
              <a:spcBef>
                <a:spcPts val="0"/>
              </a:spcBef>
              <a:spcAft>
                <a:spcPts val="0"/>
              </a:spcAft>
              <a:buNone/>
              <a:defRPr sz="1200" b="0" i="0" u="none" strike="noStrike" cap="none">
                <a:solidFill>
                  <a:srgbClr val="888888"/>
                </a:solidFill>
                <a:latin typeface="Roboto"/>
                <a:ea typeface="Roboto"/>
                <a:cs typeface="Roboto"/>
                <a:sym typeface="Roboto"/>
              </a:defRPr>
            </a:lvl3pPr>
            <a:lvl4pPr marL="0" marR="0" lvl="3" indent="0" algn="r" rtl="0">
              <a:lnSpc>
                <a:spcPct val="100000"/>
              </a:lnSpc>
              <a:spcBef>
                <a:spcPts val="0"/>
              </a:spcBef>
              <a:spcAft>
                <a:spcPts val="0"/>
              </a:spcAft>
              <a:buNone/>
              <a:defRPr sz="1200" b="0" i="0" u="none" strike="noStrike" cap="none">
                <a:solidFill>
                  <a:srgbClr val="888888"/>
                </a:solidFill>
                <a:latin typeface="Roboto"/>
                <a:ea typeface="Roboto"/>
                <a:cs typeface="Roboto"/>
                <a:sym typeface="Roboto"/>
              </a:defRPr>
            </a:lvl4pPr>
            <a:lvl5pPr marL="0" marR="0" lvl="4" indent="0" algn="r" rtl="0">
              <a:lnSpc>
                <a:spcPct val="100000"/>
              </a:lnSpc>
              <a:spcBef>
                <a:spcPts val="0"/>
              </a:spcBef>
              <a:spcAft>
                <a:spcPts val="0"/>
              </a:spcAft>
              <a:buNone/>
              <a:defRPr sz="1200" b="0" i="0" u="none" strike="noStrike" cap="none">
                <a:solidFill>
                  <a:srgbClr val="888888"/>
                </a:solidFill>
                <a:latin typeface="Roboto"/>
                <a:ea typeface="Roboto"/>
                <a:cs typeface="Roboto"/>
                <a:sym typeface="Roboto"/>
              </a:defRPr>
            </a:lvl5pPr>
            <a:lvl6pPr marL="0" marR="0" lvl="5" indent="0" algn="r" rtl="0">
              <a:lnSpc>
                <a:spcPct val="100000"/>
              </a:lnSpc>
              <a:spcBef>
                <a:spcPts val="0"/>
              </a:spcBef>
              <a:spcAft>
                <a:spcPts val="0"/>
              </a:spcAft>
              <a:buNone/>
              <a:defRPr sz="1200" b="0" i="0" u="none" strike="noStrike" cap="none">
                <a:solidFill>
                  <a:srgbClr val="888888"/>
                </a:solidFill>
                <a:latin typeface="Roboto"/>
                <a:ea typeface="Roboto"/>
                <a:cs typeface="Roboto"/>
                <a:sym typeface="Roboto"/>
              </a:defRPr>
            </a:lvl6pPr>
            <a:lvl7pPr marL="0" marR="0" lvl="6" indent="0" algn="r" rtl="0">
              <a:lnSpc>
                <a:spcPct val="100000"/>
              </a:lnSpc>
              <a:spcBef>
                <a:spcPts val="0"/>
              </a:spcBef>
              <a:spcAft>
                <a:spcPts val="0"/>
              </a:spcAft>
              <a:buNone/>
              <a:defRPr sz="1200" b="0" i="0" u="none" strike="noStrike" cap="none">
                <a:solidFill>
                  <a:srgbClr val="888888"/>
                </a:solidFill>
                <a:latin typeface="Roboto"/>
                <a:ea typeface="Roboto"/>
                <a:cs typeface="Roboto"/>
                <a:sym typeface="Roboto"/>
              </a:defRPr>
            </a:lvl7pPr>
            <a:lvl8pPr marL="0" marR="0" lvl="7" indent="0" algn="r" rtl="0">
              <a:lnSpc>
                <a:spcPct val="100000"/>
              </a:lnSpc>
              <a:spcBef>
                <a:spcPts val="0"/>
              </a:spcBef>
              <a:spcAft>
                <a:spcPts val="0"/>
              </a:spcAft>
              <a:buNone/>
              <a:defRPr sz="1200" b="0" i="0" u="none" strike="noStrike" cap="none">
                <a:solidFill>
                  <a:srgbClr val="888888"/>
                </a:solidFill>
                <a:latin typeface="Roboto"/>
                <a:ea typeface="Roboto"/>
                <a:cs typeface="Roboto"/>
                <a:sym typeface="Roboto"/>
              </a:defRPr>
            </a:lvl8pPr>
            <a:lvl9pPr marL="0" marR="0" lvl="8" indent="0" algn="r" rtl="0">
              <a:lnSpc>
                <a:spcPct val="100000"/>
              </a:lnSpc>
              <a:spcBef>
                <a:spcPts val="0"/>
              </a:spcBef>
              <a:spcAft>
                <a:spcPts val="0"/>
              </a:spcAft>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6.jpg"/><Relationship Id="rId7" Type="http://schemas.openxmlformats.org/officeDocument/2006/relationships/diagramQuickStyle" Target="../diagrams/quickStyle1.xml"/><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7.png"/><Relationship Id="rId9" Type="http://schemas.microsoft.com/office/2007/relationships/diagramDrawing" Target="../diagrams/drawing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3.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3.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3.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3.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hyperlink" Target="https://datatron.com/what-is-a-support-vector-machine/" TargetMode="External"/><Relationship Id="rId7" Type="http://schemas.openxmlformats.org/officeDocument/2006/relationships/hyperlink" Target="https://medium.com/@ravikumar10593/grid-search-cv-vs-randomize-search-cv-54708be0d599" TargetMode="External"/><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hyperlink" Target="https://www.bogotobogo.com/python/scikit-learn/scikit_machine_learning_Support_Vector_Machines_SVM.php" TargetMode="External"/><Relationship Id="rId5" Type="http://schemas.openxmlformats.org/officeDocument/2006/relationships/hyperlink" Target="https://towardsdatascience.com/knn-k-nearest-neighbors-1-a4707b24bd1d" TargetMode="External"/><Relationship Id="rId4" Type="http://schemas.openxmlformats.org/officeDocument/2006/relationships/hyperlink" Target="https://anasbrital98.github.io/blog/2021/Random-Forest/"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
          <p:cNvSpPr txBox="1">
            <a:spLocks noGrp="1"/>
          </p:cNvSpPr>
          <p:nvPr>
            <p:ph type="title"/>
          </p:nvPr>
        </p:nvSpPr>
        <p:spPr>
          <a:xfrm>
            <a:off x="265988" y="985674"/>
            <a:ext cx="4960883" cy="1395576"/>
          </a:xfrm>
          <a:prstGeom prst="rect">
            <a:avLst/>
          </a:prstGeom>
          <a:noFill/>
          <a:ln>
            <a:noFill/>
          </a:ln>
        </p:spPr>
        <p:txBody>
          <a:bodyPr spcFirstLastPara="1" wrap="square" lIns="0" tIns="0" rIns="0" bIns="0" anchor="t" anchorCtr="0">
            <a:noAutofit/>
          </a:bodyPr>
          <a:lstStyle/>
          <a:p>
            <a:pPr marL="0" lvl="0" indent="0" algn="ctr" rtl="0">
              <a:lnSpc>
                <a:spcPct val="85000"/>
              </a:lnSpc>
              <a:spcBef>
                <a:spcPts val="0"/>
              </a:spcBef>
              <a:spcAft>
                <a:spcPts val="0"/>
              </a:spcAft>
              <a:buClr>
                <a:srgbClr val="F2CD00"/>
              </a:buClr>
              <a:buSzPts val="3600"/>
              <a:buFont typeface="Roboto"/>
              <a:buNone/>
            </a:pPr>
            <a:r>
              <a:rPr lang="en-US" sz="4400" dirty="0"/>
              <a:t>AIRLINE DELAY &amp; CANCELLATION ANALYSIS</a:t>
            </a:r>
            <a:endParaRPr sz="4400" dirty="0"/>
          </a:p>
        </p:txBody>
      </p:sp>
      <p:sp>
        <p:nvSpPr>
          <p:cNvPr id="308" name="Google Shape;308;p1"/>
          <p:cNvSpPr txBox="1">
            <a:spLocks noGrp="1"/>
          </p:cNvSpPr>
          <p:nvPr>
            <p:ph type="body" idx="1"/>
          </p:nvPr>
        </p:nvSpPr>
        <p:spPr>
          <a:xfrm>
            <a:off x="265988" y="3982467"/>
            <a:ext cx="5227637" cy="129057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000"/>
              <a:buNone/>
            </a:pPr>
            <a:r>
              <a:rPr lang="en-US" b="0" dirty="0"/>
              <a:t>Himanshu Gandhi (1770138)</a:t>
            </a:r>
            <a:endParaRPr dirty="0"/>
          </a:p>
          <a:p>
            <a:pPr marL="0" lvl="0" indent="0" algn="l" rtl="0">
              <a:lnSpc>
                <a:spcPct val="90000"/>
              </a:lnSpc>
              <a:spcBef>
                <a:spcPts val="1000"/>
              </a:spcBef>
              <a:spcAft>
                <a:spcPts val="0"/>
              </a:spcAft>
              <a:buClr>
                <a:schemeClr val="lt1"/>
              </a:buClr>
              <a:buSzPts val="2000"/>
              <a:buNone/>
            </a:pPr>
            <a:r>
              <a:rPr lang="en-US" b="0" dirty="0"/>
              <a:t>Shubham Prasad Sahoo (1824661)</a:t>
            </a:r>
            <a:endParaRPr dirty="0"/>
          </a:p>
          <a:p>
            <a:pPr marL="0" lvl="0" indent="0" algn="l" rtl="0">
              <a:lnSpc>
                <a:spcPct val="90000"/>
              </a:lnSpc>
              <a:spcBef>
                <a:spcPts val="1000"/>
              </a:spcBef>
              <a:spcAft>
                <a:spcPts val="0"/>
              </a:spcAft>
              <a:buClr>
                <a:schemeClr val="lt1"/>
              </a:buClr>
              <a:buSzPts val="2000"/>
              <a:buNone/>
            </a:pPr>
            <a:r>
              <a:rPr lang="en-US" b="0" dirty="0"/>
              <a:t>Venkata Shreya Kala (1764875)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
          <p:cNvSpPr txBox="1">
            <a:spLocks noGrp="1"/>
          </p:cNvSpPr>
          <p:nvPr>
            <p:ph type="title"/>
          </p:nvPr>
        </p:nvSpPr>
        <p:spPr>
          <a:xfrm>
            <a:off x="351486" y="411480"/>
            <a:ext cx="11449855" cy="76097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2800"/>
              <a:buFont typeface="Roboto"/>
              <a:buNone/>
            </a:pPr>
            <a:r>
              <a:rPr lang="en-US" sz="4400" dirty="0">
                <a:latin typeface="Roboto" panose="02000000000000000000" pitchFamily="2" charset="0"/>
                <a:ea typeface="Roboto" panose="02000000000000000000" pitchFamily="2" charset="0"/>
              </a:rPr>
              <a:t>Data Pre-Processing Techniques</a:t>
            </a:r>
            <a:endParaRPr dirty="0">
              <a:latin typeface="Roboto" panose="02000000000000000000" pitchFamily="2" charset="0"/>
              <a:ea typeface="Roboto" panose="02000000000000000000" pitchFamily="2" charset="0"/>
            </a:endParaRPr>
          </a:p>
        </p:txBody>
      </p:sp>
      <p:sp>
        <p:nvSpPr>
          <p:cNvPr id="432" name="Google Shape;432;p6"/>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Roboto" panose="02000000000000000000" pitchFamily="2" charset="0"/>
                <a:ea typeface="Roboto" panose="02000000000000000000" pitchFamily="2" charset="0"/>
              </a:rPr>
              <a:t>10</a:t>
            </a:fld>
            <a:endParaRPr>
              <a:latin typeface="Roboto" panose="02000000000000000000" pitchFamily="2" charset="0"/>
              <a:ea typeface="Roboto" panose="02000000000000000000" pitchFamily="2" charset="0"/>
            </a:endParaRPr>
          </a:p>
        </p:txBody>
      </p:sp>
      <p:graphicFrame>
        <p:nvGraphicFramePr>
          <p:cNvPr id="433" name="Google Shape;433;p6"/>
          <p:cNvGraphicFramePr/>
          <p:nvPr>
            <p:extLst>
              <p:ext uri="{D42A27DB-BD31-4B8C-83A1-F6EECF244321}">
                <p14:modId xmlns:p14="http://schemas.microsoft.com/office/powerpoint/2010/main" val="2135129904"/>
              </p:ext>
            </p:extLst>
          </p:nvPr>
        </p:nvGraphicFramePr>
        <p:xfrm>
          <a:off x="163300" y="1628775"/>
          <a:ext cx="11826200" cy="2721100"/>
        </p:xfrm>
        <a:graphic>
          <a:graphicData uri="http://schemas.openxmlformats.org/drawingml/2006/table">
            <a:tbl>
              <a:tblPr firstRow="1" bandRow="1">
                <a:noFill/>
                <a:tableStyleId>{13B903A1-CF9E-4511-9153-CBA1F2AD1C72}</a:tableStyleId>
              </a:tblPr>
              <a:tblGrid>
                <a:gridCol w="5111900">
                  <a:extLst>
                    <a:ext uri="{9D8B030D-6E8A-4147-A177-3AD203B41FA5}">
                      <a16:colId xmlns:a16="http://schemas.microsoft.com/office/drawing/2014/main" val="20000"/>
                    </a:ext>
                  </a:extLst>
                </a:gridCol>
                <a:gridCol w="6714300">
                  <a:extLst>
                    <a:ext uri="{9D8B030D-6E8A-4147-A177-3AD203B41FA5}">
                      <a16:colId xmlns:a16="http://schemas.microsoft.com/office/drawing/2014/main" val="20001"/>
                    </a:ext>
                  </a:extLst>
                </a:gridCol>
              </a:tblGrid>
              <a:tr h="680275">
                <a:tc>
                  <a:txBody>
                    <a:bodyPr/>
                    <a:lstStyle/>
                    <a:p>
                      <a:pPr marL="0" marR="0" lvl="0" indent="0" algn="ctr" rtl="0">
                        <a:lnSpc>
                          <a:spcPct val="100000"/>
                        </a:lnSpc>
                        <a:spcBef>
                          <a:spcPts val="0"/>
                        </a:spcBef>
                        <a:spcAft>
                          <a:spcPts val="0"/>
                        </a:spcAft>
                        <a:buClr>
                          <a:srgbClr val="000000"/>
                        </a:buClr>
                        <a:buSzPts val="1800"/>
                        <a:buFont typeface="Arial"/>
                        <a:buNone/>
                      </a:pPr>
                      <a:r>
                        <a:rPr lang="en-US" sz="2400" dirty="0">
                          <a:latin typeface="Roboto" panose="02000000000000000000" pitchFamily="2" charset="0"/>
                          <a:ea typeface="Roboto" panose="02000000000000000000" pitchFamily="2" charset="0"/>
                          <a:cs typeface="Roboto"/>
                          <a:sym typeface="Roboto"/>
                        </a:rPr>
                        <a:t>Category</a:t>
                      </a:r>
                      <a:endParaRPr sz="2400" u="none" strike="noStrike" cap="none" dirty="0">
                        <a:latin typeface="Roboto" panose="02000000000000000000" pitchFamily="2" charset="0"/>
                        <a:ea typeface="Roboto" panose="02000000000000000000" pitchFamily="2" charset="0"/>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800"/>
                        <a:buFont typeface="Arial"/>
                        <a:buNone/>
                      </a:pPr>
                      <a:r>
                        <a:rPr lang="en-US" sz="2400" dirty="0">
                          <a:latin typeface="Roboto" panose="02000000000000000000" pitchFamily="2" charset="0"/>
                          <a:ea typeface="Roboto" panose="02000000000000000000" pitchFamily="2" charset="0"/>
                          <a:cs typeface="Roboto"/>
                          <a:sym typeface="Roboto"/>
                        </a:rPr>
                        <a:t>Description</a:t>
                      </a:r>
                      <a:endParaRPr sz="2400" u="none" strike="noStrike" cap="none" dirty="0">
                        <a:latin typeface="Roboto" panose="02000000000000000000" pitchFamily="2" charset="0"/>
                        <a:ea typeface="Roboto" panose="02000000000000000000" pitchFamily="2" charset="0"/>
                      </a:endParaRPr>
                    </a:p>
                  </a:txBody>
                  <a:tcPr marL="91450" marR="91450" marT="45725" marB="45725" anchor="ctr"/>
                </a:tc>
                <a:extLst>
                  <a:ext uri="{0D108BD9-81ED-4DB2-BD59-A6C34878D82A}">
                    <a16:rowId xmlns:a16="http://schemas.microsoft.com/office/drawing/2014/main" val="10000"/>
                  </a:ext>
                </a:extLst>
              </a:tr>
              <a:tr h="680275">
                <a:tc>
                  <a:txBody>
                    <a:bodyPr/>
                    <a:lstStyle/>
                    <a:p>
                      <a:pPr marL="0" lvl="0" indent="0" algn="ctr" rtl="0">
                        <a:spcBef>
                          <a:spcPts val="0"/>
                        </a:spcBef>
                        <a:spcAft>
                          <a:spcPts val="0"/>
                        </a:spcAft>
                        <a:buClr>
                          <a:schemeClr val="dk1"/>
                        </a:buClr>
                        <a:buSzPts val="1800"/>
                        <a:buFont typeface="Arial"/>
                        <a:buNone/>
                      </a:pPr>
                      <a:r>
                        <a:rPr lang="en-US" sz="1600" b="1" dirty="0">
                          <a:latin typeface="Roboto" panose="02000000000000000000" pitchFamily="2" charset="0"/>
                          <a:ea typeface="Roboto" panose="02000000000000000000" pitchFamily="2" charset="0"/>
                        </a:rPr>
                        <a:t>Scraped Weather Data</a:t>
                      </a:r>
                      <a:endParaRPr sz="1600" b="1" u="none" strike="noStrike" cap="none" dirty="0">
                        <a:latin typeface="Roboto" panose="02000000000000000000" pitchFamily="2" charset="0"/>
                        <a:ea typeface="Roboto" panose="02000000000000000000" pitchFamily="2" charset="0"/>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600">
                          <a:latin typeface="Roboto" panose="02000000000000000000" pitchFamily="2" charset="0"/>
                          <a:ea typeface="Roboto" panose="02000000000000000000" pitchFamily="2" charset="0"/>
                        </a:rPr>
                        <a:t>Extracted precipitation, average temperature and wind speed</a:t>
                      </a:r>
                      <a:endParaRPr sz="1600" u="none" strike="noStrike" cap="none">
                        <a:latin typeface="Roboto" panose="02000000000000000000" pitchFamily="2" charset="0"/>
                        <a:ea typeface="Roboto" panose="02000000000000000000" pitchFamily="2" charset="0"/>
                      </a:endParaRPr>
                    </a:p>
                  </a:txBody>
                  <a:tcPr marL="91450" marR="91450" marT="45725" marB="45725" anchor="ctr"/>
                </a:tc>
                <a:extLst>
                  <a:ext uri="{0D108BD9-81ED-4DB2-BD59-A6C34878D82A}">
                    <a16:rowId xmlns:a16="http://schemas.microsoft.com/office/drawing/2014/main" val="10001"/>
                  </a:ext>
                </a:extLst>
              </a:tr>
              <a:tr h="680275">
                <a:tc>
                  <a:txBody>
                    <a:bodyPr/>
                    <a:lstStyle/>
                    <a:p>
                      <a:pPr marL="0" marR="0" lvl="0" indent="0" algn="ctr" rtl="0">
                        <a:lnSpc>
                          <a:spcPct val="100000"/>
                        </a:lnSpc>
                        <a:spcBef>
                          <a:spcPts val="0"/>
                        </a:spcBef>
                        <a:spcAft>
                          <a:spcPts val="0"/>
                        </a:spcAft>
                        <a:buClr>
                          <a:schemeClr val="dk1"/>
                        </a:buClr>
                        <a:buSzPts val="1600"/>
                        <a:buFont typeface="Roboto"/>
                        <a:buNone/>
                      </a:pPr>
                      <a:r>
                        <a:rPr lang="en-US" sz="1600" b="1" dirty="0">
                          <a:latin typeface="Roboto" panose="02000000000000000000" pitchFamily="2" charset="0"/>
                          <a:ea typeface="Roboto" panose="02000000000000000000" pitchFamily="2" charset="0"/>
                        </a:rPr>
                        <a:t>One Hot Encoding</a:t>
                      </a:r>
                      <a:endParaRPr sz="1600" b="1" u="none" strike="noStrike" cap="none" dirty="0">
                        <a:latin typeface="Roboto" panose="02000000000000000000" pitchFamily="2" charset="0"/>
                        <a:ea typeface="Roboto" panose="02000000000000000000" pitchFamily="2" charset="0"/>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400"/>
                        <a:buFont typeface="Roboto"/>
                        <a:buNone/>
                      </a:pPr>
                      <a:r>
                        <a:rPr lang="en-US" sz="1600" dirty="0">
                          <a:latin typeface="Roboto" panose="02000000000000000000" pitchFamily="2" charset="0"/>
                          <a:ea typeface="Roboto" panose="02000000000000000000" pitchFamily="2" charset="0"/>
                        </a:rPr>
                        <a:t>Applied on Hour of day, Day of Week and Flight carriers</a:t>
                      </a:r>
                      <a:endParaRPr sz="1600" u="none" strike="noStrike" cap="none" dirty="0">
                        <a:latin typeface="Roboto" panose="02000000000000000000" pitchFamily="2" charset="0"/>
                        <a:ea typeface="Roboto" panose="02000000000000000000" pitchFamily="2" charset="0"/>
                      </a:endParaRPr>
                    </a:p>
                  </a:txBody>
                  <a:tcPr marL="91450" marR="91450" marT="45725" marB="45725" anchor="ctr"/>
                </a:tc>
                <a:extLst>
                  <a:ext uri="{0D108BD9-81ED-4DB2-BD59-A6C34878D82A}">
                    <a16:rowId xmlns:a16="http://schemas.microsoft.com/office/drawing/2014/main" val="10002"/>
                  </a:ext>
                </a:extLst>
              </a:tr>
              <a:tr h="680275">
                <a:tc>
                  <a:txBody>
                    <a:bodyPr/>
                    <a:lstStyle/>
                    <a:p>
                      <a:pPr marL="0" marR="0" lvl="0" indent="0" algn="ctr" rtl="0">
                        <a:lnSpc>
                          <a:spcPct val="100000"/>
                        </a:lnSpc>
                        <a:spcBef>
                          <a:spcPts val="0"/>
                        </a:spcBef>
                        <a:spcAft>
                          <a:spcPts val="0"/>
                        </a:spcAft>
                        <a:buClr>
                          <a:schemeClr val="dk1"/>
                        </a:buClr>
                        <a:buSzPts val="1600"/>
                        <a:buFont typeface="Roboto"/>
                        <a:buNone/>
                      </a:pPr>
                      <a:r>
                        <a:rPr lang="en-US" sz="1600" b="1" dirty="0">
                          <a:latin typeface="Roboto" panose="02000000000000000000" pitchFamily="2" charset="0"/>
                          <a:ea typeface="Roboto" panose="02000000000000000000" pitchFamily="2" charset="0"/>
                        </a:rPr>
                        <a:t>Extracting Time Features</a:t>
                      </a:r>
                      <a:endParaRPr sz="1600" b="1" u="none" strike="noStrike" cap="none" dirty="0">
                        <a:latin typeface="Roboto" panose="02000000000000000000" pitchFamily="2" charset="0"/>
                        <a:ea typeface="Roboto" panose="02000000000000000000" pitchFamily="2" charset="0"/>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600" dirty="0">
                          <a:latin typeface="Roboto" panose="02000000000000000000" pitchFamily="2" charset="0"/>
                          <a:ea typeface="Roboto" panose="02000000000000000000" pitchFamily="2" charset="0"/>
                        </a:rPr>
                        <a:t>Retrieved Hour of day, Day of Week and Month of year</a:t>
                      </a:r>
                      <a:endParaRPr sz="1600" u="none" strike="noStrike" cap="none" dirty="0">
                        <a:latin typeface="Roboto" panose="02000000000000000000" pitchFamily="2" charset="0"/>
                        <a:ea typeface="Roboto" panose="02000000000000000000" pitchFamily="2" charset="0"/>
                      </a:endParaRPr>
                    </a:p>
                  </a:txBody>
                  <a:tcPr marL="91450" marR="91450" marT="45725" marB="45725" anchor="ctr"/>
                </a:tc>
                <a:extLst>
                  <a:ext uri="{0D108BD9-81ED-4DB2-BD59-A6C34878D82A}">
                    <a16:rowId xmlns:a16="http://schemas.microsoft.com/office/drawing/2014/main" val="10003"/>
                  </a:ext>
                </a:extLst>
              </a:tr>
            </a:tbl>
          </a:graphicData>
        </a:graphic>
      </p:graphicFrame>
      <p:sp>
        <p:nvSpPr>
          <p:cNvPr id="434" name="Google Shape;434;p6"/>
          <p:cNvSpPr txBox="1"/>
          <p:nvPr/>
        </p:nvSpPr>
        <p:spPr>
          <a:xfrm>
            <a:off x="533400" y="5417150"/>
            <a:ext cx="11456100" cy="954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Roboto" panose="02000000000000000000" pitchFamily="2" charset="0"/>
                <a:ea typeface="Roboto" panose="02000000000000000000" pitchFamily="2" charset="0"/>
                <a:sym typeface="Arial"/>
              </a:rPr>
              <a:t>Scraped weather data(lots of unique origin airports, diff </a:t>
            </a:r>
            <a:r>
              <a:rPr lang="en-US" sz="1400" b="0" i="0" u="none" strike="noStrike" cap="none" dirty="0" err="1">
                <a:solidFill>
                  <a:srgbClr val="000000"/>
                </a:solidFill>
                <a:latin typeface="Roboto" panose="02000000000000000000" pitchFamily="2" charset="0"/>
                <a:ea typeface="Roboto" panose="02000000000000000000" pitchFamily="2" charset="0"/>
                <a:sym typeface="Arial"/>
              </a:rPr>
              <a:t>preproc</a:t>
            </a:r>
            <a:r>
              <a:rPr lang="en-US" sz="1400" b="0" i="0" u="none" strike="noStrike" cap="none" dirty="0">
                <a:solidFill>
                  <a:srgbClr val="000000"/>
                </a:solidFill>
                <a:latin typeface="Roboto" panose="02000000000000000000" pitchFamily="2" charset="0"/>
                <a:ea typeface="Roboto" panose="02000000000000000000" pitchFamily="2" charset="0"/>
                <a:sym typeface="Arial"/>
              </a:rPr>
              <a:t>, origin represents the location-&gt;weather) </a:t>
            </a:r>
            <a:r>
              <a:rPr lang="en-US" sz="1400" b="0" i="0" u="none" strike="noStrike" cap="none" dirty="0" err="1">
                <a:solidFill>
                  <a:srgbClr val="000000"/>
                </a:solidFill>
                <a:latin typeface="Roboto" panose="02000000000000000000" pitchFamily="2" charset="0"/>
                <a:ea typeface="Roboto" panose="02000000000000000000" pitchFamily="2" charset="0"/>
                <a:sym typeface="Arial"/>
              </a:rPr>
              <a:t>Ohe</a:t>
            </a:r>
            <a:r>
              <a:rPr lang="en-US" sz="1400" b="0" i="0" u="none" strike="noStrike" cap="none" dirty="0">
                <a:solidFill>
                  <a:srgbClr val="000000"/>
                </a:solidFill>
                <a:latin typeface="Roboto" panose="02000000000000000000" pitchFamily="2" charset="0"/>
                <a:ea typeface="Roboto" panose="02000000000000000000" pitchFamily="2" charset="0"/>
                <a:sym typeface="Arial"/>
              </a:rPr>
              <a:t> on hour of day, </a:t>
            </a:r>
            <a:r>
              <a:rPr lang="en-US" sz="1400" b="0" i="0" u="none" strike="noStrike" cap="none" dirty="0" err="1">
                <a:solidFill>
                  <a:srgbClr val="000000"/>
                </a:solidFill>
                <a:latin typeface="Roboto" panose="02000000000000000000" pitchFamily="2" charset="0"/>
                <a:ea typeface="Roboto" panose="02000000000000000000" pitchFamily="2" charset="0"/>
                <a:sym typeface="Arial"/>
              </a:rPr>
              <a:t>dayofweek</a:t>
            </a:r>
            <a:r>
              <a:rPr lang="en-US" sz="1400" b="0" i="0" u="none" strike="noStrike" cap="none" dirty="0">
                <a:solidFill>
                  <a:srgbClr val="000000"/>
                </a:solidFill>
                <a:latin typeface="Roboto" panose="02000000000000000000" pitchFamily="2" charset="0"/>
                <a:ea typeface="Roboto" panose="02000000000000000000" pitchFamily="2" charset="0"/>
                <a:sym typeface="Arial"/>
              </a:rPr>
              <a:t> and carrier Extracting time features from datetime</a:t>
            </a:r>
            <a:endParaRPr sz="1400" b="0" i="0" u="none" strike="noStrike" cap="none" dirty="0">
              <a:solidFill>
                <a:srgbClr val="000000"/>
              </a:solidFill>
              <a:latin typeface="Roboto" panose="02000000000000000000" pitchFamily="2" charset="0"/>
              <a:ea typeface="Roboto" panose="02000000000000000000" pitchFamily="2" charset="0"/>
              <a:sym typeface="Arial"/>
            </a:endParaRPr>
          </a:p>
          <a:p>
            <a:pPr marL="0" marR="0" lvl="0" indent="0" algn="l" rtl="0">
              <a:lnSpc>
                <a:spcPct val="100000"/>
              </a:lnSpc>
              <a:spcBef>
                <a:spcPts val="0"/>
              </a:spcBef>
              <a:spcAft>
                <a:spcPts val="0"/>
              </a:spcAft>
              <a:buNone/>
            </a:pPr>
            <a:endParaRPr dirty="0">
              <a:latin typeface="Roboto" panose="02000000000000000000" pitchFamily="2" charset="0"/>
              <a:ea typeface="Roboto" panose="02000000000000000000" pitchFamily="2" charset="0"/>
            </a:endParaRPr>
          </a:p>
          <a:p>
            <a:pPr marL="0" marR="0" lvl="0" indent="0" algn="l" rtl="0">
              <a:lnSpc>
                <a:spcPct val="100000"/>
              </a:lnSpc>
              <a:spcBef>
                <a:spcPts val="0"/>
              </a:spcBef>
              <a:spcAft>
                <a:spcPts val="0"/>
              </a:spcAft>
              <a:buNone/>
            </a:pPr>
            <a:r>
              <a:rPr lang="en-US" dirty="0">
                <a:latin typeface="Roboto" panose="02000000000000000000" pitchFamily="2" charset="0"/>
                <a:ea typeface="Roboto" panose="02000000000000000000" pitchFamily="2" charset="0"/>
              </a:rPr>
              <a:t>Extra, if you want to add:  Data manipulation like handling null values for weather data, correcting the format of variables.   (</a:t>
            </a:r>
            <a:r>
              <a:rPr lang="en-US" dirty="0" err="1">
                <a:latin typeface="Roboto" panose="02000000000000000000" pitchFamily="2" charset="0"/>
                <a:ea typeface="Roboto" panose="02000000000000000000" pitchFamily="2" charset="0"/>
              </a:rPr>
              <a:t>doesnt</a:t>
            </a:r>
            <a:r>
              <a:rPr lang="en-US" dirty="0">
                <a:latin typeface="Roboto" panose="02000000000000000000" pitchFamily="2" charset="0"/>
                <a:ea typeface="Roboto" panose="02000000000000000000" pitchFamily="2" charset="0"/>
              </a:rPr>
              <a:t> seem imp)</a:t>
            </a:r>
            <a:endParaRPr dirty="0">
              <a:latin typeface="Roboto" panose="02000000000000000000" pitchFamily="2" charset="0"/>
              <a:ea typeface="Roboto" panose="02000000000000000000" pitchFamily="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7"/>
          <p:cNvSpPr txBox="1">
            <a:spLocks noGrp="1"/>
          </p:cNvSpPr>
          <p:nvPr>
            <p:ph type="title"/>
          </p:nvPr>
        </p:nvSpPr>
        <p:spPr>
          <a:xfrm>
            <a:off x="211528" y="528263"/>
            <a:ext cx="11449855" cy="76097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2800"/>
              <a:buFont typeface="Roboto"/>
              <a:buNone/>
            </a:pPr>
            <a:r>
              <a:rPr lang="en-US" sz="4400"/>
              <a:t>Modeling Approaches</a:t>
            </a:r>
            <a:endParaRPr/>
          </a:p>
        </p:txBody>
      </p:sp>
      <p:sp>
        <p:nvSpPr>
          <p:cNvPr id="440" name="Google Shape;440;p7"/>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pic>
        <p:nvPicPr>
          <p:cNvPr id="441" name="Google Shape;441;p7"/>
          <p:cNvPicPr preferRelativeResize="0"/>
          <p:nvPr/>
        </p:nvPicPr>
        <p:blipFill rotWithShape="1">
          <a:blip r:embed="rId3">
            <a:alphaModFix/>
          </a:blip>
          <a:srcRect/>
          <a:stretch/>
        </p:blipFill>
        <p:spPr>
          <a:xfrm>
            <a:off x="7838238" y="1591850"/>
            <a:ext cx="3525120" cy="2573750"/>
          </a:xfrm>
          <a:prstGeom prst="rect">
            <a:avLst/>
          </a:prstGeom>
          <a:noFill/>
          <a:ln w="19050" cap="flat" cmpd="sng">
            <a:solidFill>
              <a:schemeClr val="dk2"/>
            </a:solidFill>
            <a:prstDash val="solid"/>
            <a:round/>
            <a:headEnd type="none" w="sm" len="sm"/>
            <a:tailEnd type="none" w="sm" len="sm"/>
          </a:ln>
        </p:spPr>
      </p:pic>
      <p:pic>
        <p:nvPicPr>
          <p:cNvPr id="442" name="Google Shape;442;p7"/>
          <p:cNvPicPr preferRelativeResize="0"/>
          <p:nvPr/>
        </p:nvPicPr>
        <p:blipFill rotWithShape="1">
          <a:blip r:embed="rId4">
            <a:alphaModFix/>
          </a:blip>
          <a:srcRect l="36704" t="9966"/>
          <a:stretch/>
        </p:blipFill>
        <p:spPr>
          <a:xfrm>
            <a:off x="7838238" y="4317168"/>
            <a:ext cx="3525121" cy="2502175"/>
          </a:xfrm>
          <a:prstGeom prst="rect">
            <a:avLst/>
          </a:prstGeom>
          <a:noFill/>
          <a:ln w="19050" cap="flat" cmpd="sng">
            <a:solidFill>
              <a:schemeClr val="dk2"/>
            </a:solidFill>
            <a:prstDash val="solid"/>
            <a:round/>
            <a:headEnd type="none" w="sm" len="sm"/>
            <a:tailEnd type="none" w="sm" len="sm"/>
          </a:ln>
        </p:spPr>
      </p:pic>
      <p:grpSp>
        <p:nvGrpSpPr>
          <p:cNvPr id="443" name="Google Shape;443;p7"/>
          <p:cNvGrpSpPr/>
          <p:nvPr/>
        </p:nvGrpSpPr>
        <p:grpSpPr>
          <a:xfrm>
            <a:off x="281908" y="2362953"/>
            <a:ext cx="6743557" cy="3507557"/>
            <a:chOff x="261445" y="771103"/>
            <a:chExt cx="6743557" cy="3507557"/>
          </a:xfrm>
        </p:grpSpPr>
        <p:sp>
          <p:nvSpPr>
            <p:cNvPr id="444" name="Google Shape;444;p7"/>
            <p:cNvSpPr/>
            <p:nvPr/>
          </p:nvSpPr>
          <p:spPr>
            <a:xfrm>
              <a:off x="2964476" y="771103"/>
              <a:ext cx="4040526" cy="1264716"/>
            </a:xfrm>
            <a:prstGeom prst="rightArrow">
              <a:avLst>
                <a:gd name="adj1" fmla="val 75000"/>
                <a:gd name="adj2" fmla="val 50000"/>
              </a:avLst>
            </a:prstGeom>
            <a:solidFill>
              <a:srgbClr val="FEF5C9">
                <a:alpha val="89803"/>
              </a:srgbClr>
            </a:solidFill>
            <a:ln w="25400" cap="flat" cmpd="sng">
              <a:solidFill>
                <a:srgbClr val="FBD9C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
            <p:cNvSpPr txBox="1"/>
            <p:nvPr/>
          </p:nvSpPr>
          <p:spPr>
            <a:xfrm>
              <a:off x="2964476" y="929193"/>
              <a:ext cx="3566258" cy="948537"/>
            </a:xfrm>
            <a:prstGeom prst="rect">
              <a:avLst/>
            </a:prstGeom>
            <a:noFill/>
            <a:ln>
              <a:noFill/>
            </a:ln>
          </p:spPr>
          <p:txBody>
            <a:bodyPr spcFirstLastPara="1" wrap="square" lIns="8875" tIns="8875" rIns="8875" bIns="8875" anchor="ctr" anchorCtr="0">
              <a:noAutofit/>
            </a:bodyPr>
            <a:lstStyle/>
            <a:p>
              <a:pPr marL="114300" marR="0" lvl="1" indent="-114300" algn="ctr" rtl="0">
                <a:lnSpc>
                  <a:spcPct val="9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Draws a S curve to separate things into two groups based on their features and predicts the probability of belonging to each group</a:t>
              </a:r>
              <a:endParaRPr sz="1400" b="0" i="0" u="none" strike="noStrike" cap="none" dirty="0">
                <a:solidFill>
                  <a:srgbClr val="000000"/>
                </a:solidFill>
                <a:latin typeface="Arial"/>
                <a:ea typeface="Arial"/>
                <a:cs typeface="Arial"/>
                <a:sym typeface="Arial"/>
              </a:endParaRPr>
            </a:p>
          </p:txBody>
        </p:sp>
        <p:sp>
          <p:nvSpPr>
            <p:cNvPr id="446" name="Google Shape;446;p7"/>
            <p:cNvSpPr/>
            <p:nvPr/>
          </p:nvSpPr>
          <p:spPr>
            <a:xfrm>
              <a:off x="261445" y="853494"/>
              <a:ext cx="2693684" cy="1099935"/>
            </a:xfrm>
            <a:prstGeom prst="roundRect">
              <a:avLst>
                <a:gd name="adj" fmla="val 16667"/>
              </a:avLst>
            </a:prstGeom>
            <a:solidFill>
              <a:schemeClr val="l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
            <p:cNvSpPr txBox="1"/>
            <p:nvPr/>
          </p:nvSpPr>
          <p:spPr>
            <a:xfrm>
              <a:off x="315139" y="907188"/>
              <a:ext cx="2586296" cy="992547"/>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Logistic Regression</a:t>
              </a:r>
              <a:endParaRPr/>
            </a:p>
          </p:txBody>
        </p:sp>
        <p:sp>
          <p:nvSpPr>
            <p:cNvPr id="448" name="Google Shape;448;p7"/>
            <p:cNvSpPr/>
            <p:nvPr/>
          </p:nvSpPr>
          <p:spPr>
            <a:xfrm>
              <a:off x="3036767" y="2983978"/>
              <a:ext cx="3958888" cy="1294682"/>
            </a:xfrm>
            <a:prstGeom prst="rightArrow">
              <a:avLst>
                <a:gd name="adj1" fmla="val 75000"/>
                <a:gd name="adj2" fmla="val 50000"/>
              </a:avLst>
            </a:prstGeom>
            <a:solidFill>
              <a:srgbClr val="FEF5C9">
                <a:alpha val="89803"/>
              </a:srgbClr>
            </a:solidFill>
            <a:ln w="25400" cap="flat" cmpd="sng">
              <a:solidFill>
                <a:srgbClr val="FBD9C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
            <p:cNvSpPr txBox="1"/>
            <p:nvPr/>
          </p:nvSpPr>
          <p:spPr>
            <a:xfrm>
              <a:off x="3036767" y="3145813"/>
              <a:ext cx="3473382" cy="971012"/>
            </a:xfrm>
            <a:prstGeom prst="rect">
              <a:avLst/>
            </a:prstGeom>
            <a:noFill/>
            <a:ln>
              <a:noFill/>
            </a:ln>
          </p:spPr>
          <p:txBody>
            <a:bodyPr spcFirstLastPara="1" wrap="square" lIns="8875" tIns="8875" rIns="8875" bIns="8875" anchor="ctr" anchorCtr="0">
              <a:noAutofit/>
            </a:bodyPr>
            <a:lstStyle/>
            <a:p>
              <a:pPr marL="114300" marR="0" lvl="1" indent="-114300" algn="ctr" rtl="0">
                <a:lnSpc>
                  <a:spcPct val="9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Classifies instances by drawing boundaries around each group using support vectors, optimizing to find the widest gap between the boundaries to separate the groups.</a:t>
              </a:r>
              <a:endParaRPr sz="1400" b="0" i="0" u="none" strike="noStrike" cap="none">
                <a:solidFill>
                  <a:srgbClr val="000000"/>
                </a:solidFill>
                <a:latin typeface="Arial"/>
                <a:ea typeface="Arial"/>
                <a:cs typeface="Arial"/>
                <a:sym typeface="Arial"/>
              </a:endParaRPr>
            </a:p>
          </p:txBody>
        </p:sp>
        <p:sp>
          <p:nvSpPr>
            <p:cNvPr id="450" name="Google Shape;450;p7"/>
            <p:cNvSpPr/>
            <p:nvPr/>
          </p:nvSpPr>
          <p:spPr>
            <a:xfrm>
              <a:off x="291307" y="3060517"/>
              <a:ext cx="2726521" cy="1122856"/>
            </a:xfrm>
            <a:prstGeom prst="roundRect">
              <a:avLst>
                <a:gd name="adj" fmla="val 16667"/>
              </a:avLst>
            </a:prstGeom>
            <a:solidFill>
              <a:schemeClr val="l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
            <p:cNvSpPr txBox="1"/>
            <p:nvPr/>
          </p:nvSpPr>
          <p:spPr>
            <a:xfrm>
              <a:off x="346120" y="3115330"/>
              <a:ext cx="2616895" cy="1013230"/>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Support Vector Machine</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21" name="Google Shape;334;g2c902ca65ee_1_18">
            <a:extLst>
              <a:ext uri="{FF2B5EF4-FFF2-40B4-BE49-F238E27FC236}">
                <a16:creationId xmlns:a16="http://schemas.microsoft.com/office/drawing/2014/main" id="{2B487408-CE65-4FBE-97D7-0F56B933928D}"/>
              </a:ext>
            </a:extLst>
          </p:cNvPr>
          <p:cNvSpPr txBox="1">
            <a:spLocks noGrp="1"/>
          </p:cNvSpPr>
          <p:nvPr>
            <p:ph type="title"/>
          </p:nvPr>
        </p:nvSpPr>
        <p:spPr>
          <a:xfrm>
            <a:off x="211528" y="528263"/>
            <a:ext cx="11449800" cy="761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2800"/>
              <a:buFont typeface="Roboto"/>
              <a:buNone/>
            </a:pPr>
            <a:r>
              <a:rPr lang="en-US" sz="4400" dirty="0"/>
              <a:t>Modeling Approaches</a:t>
            </a:r>
            <a:endParaRPr dirty="0"/>
          </a:p>
        </p:txBody>
      </p:sp>
      <p:sp>
        <p:nvSpPr>
          <p:cNvPr id="22" name="Google Shape;337;g2c902ca65ee_1_18">
            <a:extLst>
              <a:ext uri="{FF2B5EF4-FFF2-40B4-BE49-F238E27FC236}">
                <a16:creationId xmlns:a16="http://schemas.microsoft.com/office/drawing/2014/main" id="{A703F8CD-2816-4170-8E74-3E1CAABA3D1E}"/>
              </a:ext>
            </a:extLst>
          </p:cNvPr>
          <p:cNvSpPr txBox="1">
            <a:spLocks noGrp="1"/>
          </p:cNvSpPr>
          <p:nvPr>
            <p:ph type="sldNum" idx="12"/>
          </p:nvPr>
        </p:nvSpPr>
        <p:spPr>
          <a:xfrm>
            <a:off x="8828009" y="6356350"/>
            <a:ext cx="2973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chemeClr val="lt1"/>
                </a:solidFill>
              </a:rPr>
              <a:t>12</a:t>
            </a:fld>
            <a:endParaRPr>
              <a:solidFill>
                <a:schemeClr val="lt1"/>
              </a:solidFill>
            </a:endParaRPr>
          </a:p>
        </p:txBody>
      </p:sp>
      <p:pic>
        <p:nvPicPr>
          <p:cNvPr id="23" name="Google Shape;338;g2c902ca65ee_1_18">
            <a:extLst>
              <a:ext uri="{FF2B5EF4-FFF2-40B4-BE49-F238E27FC236}">
                <a16:creationId xmlns:a16="http://schemas.microsoft.com/office/drawing/2014/main" id="{F9760290-FFC4-4905-8FF5-4464E48E7F3A}"/>
              </a:ext>
            </a:extLst>
          </p:cNvPr>
          <p:cNvPicPr preferRelativeResize="0"/>
          <p:nvPr/>
        </p:nvPicPr>
        <p:blipFill rotWithShape="1">
          <a:blip r:embed="rId3">
            <a:alphaModFix/>
          </a:blip>
          <a:srcRect l="13899" t="26562" r="14451"/>
          <a:stretch/>
        </p:blipFill>
        <p:spPr>
          <a:xfrm>
            <a:off x="7907894" y="1635155"/>
            <a:ext cx="3529124" cy="2552452"/>
          </a:xfrm>
          <a:prstGeom prst="rect">
            <a:avLst/>
          </a:prstGeom>
          <a:noFill/>
          <a:ln w="19050">
            <a:solidFill>
              <a:schemeClr val="bg2"/>
            </a:solidFill>
          </a:ln>
        </p:spPr>
      </p:pic>
      <p:pic>
        <p:nvPicPr>
          <p:cNvPr id="24" name="Google Shape;339;g2c902ca65ee_1_18">
            <a:extLst>
              <a:ext uri="{FF2B5EF4-FFF2-40B4-BE49-F238E27FC236}">
                <a16:creationId xmlns:a16="http://schemas.microsoft.com/office/drawing/2014/main" id="{D12E74C7-0629-4544-9BF1-B65BB4085EB9}"/>
              </a:ext>
            </a:extLst>
          </p:cNvPr>
          <p:cNvPicPr preferRelativeResize="0"/>
          <p:nvPr/>
        </p:nvPicPr>
        <p:blipFill>
          <a:blip r:embed="rId4">
            <a:alphaModFix/>
          </a:blip>
          <a:stretch>
            <a:fillRect/>
          </a:stretch>
        </p:blipFill>
        <p:spPr>
          <a:xfrm>
            <a:off x="7907894" y="4323314"/>
            <a:ext cx="3529124" cy="2486422"/>
          </a:xfrm>
          <a:prstGeom prst="rect">
            <a:avLst/>
          </a:prstGeom>
          <a:noFill/>
          <a:ln w="19050">
            <a:solidFill>
              <a:schemeClr val="bg2"/>
            </a:solidFill>
          </a:ln>
        </p:spPr>
      </p:pic>
      <p:graphicFrame>
        <p:nvGraphicFramePr>
          <p:cNvPr id="25" name="Diagram 24">
            <a:extLst>
              <a:ext uri="{FF2B5EF4-FFF2-40B4-BE49-F238E27FC236}">
                <a16:creationId xmlns:a16="http://schemas.microsoft.com/office/drawing/2014/main" id="{55D6EE66-4A80-4C7F-BCBC-AF2995054AAA}"/>
              </a:ext>
            </a:extLst>
          </p:cNvPr>
          <p:cNvGraphicFramePr/>
          <p:nvPr>
            <p:extLst>
              <p:ext uri="{D42A27DB-BD31-4B8C-83A1-F6EECF244321}">
                <p14:modId xmlns:p14="http://schemas.microsoft.com/office/powerpoint/2010/main" val="760906342"/>
              </p:ext>
            </p:extLst>
          </p:nvPr>
        </p:nvGraphicFramePr>
        <p:xfrm>
          <a:off x="6533" y="1780292"/>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8"/>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Roboto"/>
              <a:buNone/>
            </a:pPr>
            <a:fld id="{00000000-1234-1234-1234-123412341234}" type="slidenum">
              <a:rPr lang="en-US" sz="1200" b="0" i="0" u="none" strike="noStrike" cap="none">
                <a:solidFill>
                  <a:schemeClr val="dk1"/>
                </a:solidFill>
                <a:latin typeface="Roboto"/>
                <a:ea typeface="Roboto"/>
                <a:cs typeface="Roboto"/>
                <a:sym typeface="Roboto"/>
              </a:rPr>
              <a:t>13</a:t>
            </a:fld>
            <a:endParaRPr sz="1200" b="0" i="0" u="none" strike="noStrike" cap="none">
              <a:solidFill>
                <a:schemeClr val="dk1"/>
              </a:solidFill>
              <a:latin typeface="Roboto"/>
              <a:ea typeface="Roboto"/>
              <a:cs typeface="Roboto"/>
              <a:sym typeface="Roboto"/>
            </a:endParaRPr>
          </a:p>
        </p:txBody>
      </p:sp>
      <p:sp>
        <p:nvSpPr>
          <p:cNvPr id="480" name="Google Shape;480;p8"/>
          <p:cNvSpPr txBox="1"/>
          <p:nvPr/>
        </p:nvSpPr>
        <p:spPr>
          <a:xfrm>
            <a:off x="0" y="1212187"/>
            <a:ext cx="12417287" cy="564581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 name="Google Shape;345;p8">
            <a:extLst>
              <a:ext uri="{FF2B5EF4-FFF2-40B4-BE49-F238E27FC236}">
                <a16:creationId xmlns:a16="http://schemas.microsoft.com/office/drawing/2014/main" id="{55A38107-B4B4-4B13-BC0B-E1140A82FDA9}"/>
              </a:ext>
            </a:extLst>
          </p:cNvPr>
          <p:cNvSpPr txBox="1">
            <a:spLocks/>
          </p:cNvSpPr>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9pPr>
          </a:lstStyle>
          <a:p>
            <a:pPr>
              <a:buClr>
                <a:schemeClr val="dk1"/>
              </a:buClr>
              <a:buFont typeface="Roboto"/>
              <a:buNone/>
            </a:pPr>
            <a:fld id="{00000000-1234-1234-1234-123412341234}" type="slidenum">
              <a:rPr lang="en-US" smtClean="0">
                <a:solidFill>
                  <a:schemeClr val="dk1"/>
                </a:solidFill>
              </a:rPr>
              <a:pPr>
                <a:buClr>
                  <a:schemeClr val="dk1"/>
                </a:buClr>
                <a:buFont typeface="Roboto"/>
                <a:buNone/>
              </a:pPr>
              <a:t>13</a:t>
            </a:fld>
            <a:endParaRPr lang="en-US">
              <a:solidFill>
                <a:schemeClr val="dk1"/>
              </a:solidFill>
            </a:endParaRPr>
          </a:p>
        </p:txBody>
      </p:sp>
      <p:sp>
        <p:nvSpPr>
          <p:cNvPr id="6" name="Google Shape;346;p8">
            <a:extLst>
              <a:ext uri="{FF2B5EF4-FFF2-40B4-BE49-F238E27FC236}">
                <a16:creationId xmlns:a16="http://schemas.microsoft.com/office/drawing/2014/main" id="{9CF41C46-CDCC-46C7-8C12-080A21951EF3}"/>
              </a:ext>
            </a:extLst>
          </p:cNvPr>
          <p:cNvSpPr txBox="1">
            <a:spLocks/>
          </p:cNvSpPr>
          <p:nvPr/>
        </p:nvSpPr>
        <p:spPr>
          <a:xfrm>
            <a:off x="334398" y="312335"/>
            <a:ext cx="11410818" cy="69317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400"/>
              <a:buFont typeface="Roboto"/>
              <a:buNone/>
              <a:defRPr sz="4400" b="1"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1CC00"/>
              </a:buClr>
              <a:buSzPts val="5200"/>
            </a:pPr>
            <a:r>
              <a:rPr lang="en-US" dirty="0">
                <a:solidFill>
                  <a:srgbClr val="F1CC00"/>
                </a:solidFill>
              </a:rPr>
              <a:t>Model Improvements</a:t>
            </a:r>
            <a:endParaRPr lang="en-US" dirty="0"/>
          </a:p>
        </p:txBody>
      </p:sp>
      <p:sp>
        <p:nvSpPr>
          <p:cNvPr id="7" name="Google Shape;347;p8">
            <a:extLst>
              <a:ext uri="{FF2B5EF4-FFF2-40B4-BE49-F238E27FC236}">
                <a16:creationId xmlns:a16="http://schemas.microsoft.com/office/drawing/2014/main" id="{30BD16DF-508A-45AF-B01B-DB3DB9C7A73F}"/>
              </a:ext>
            </a:extLst>
          </p:cNvPr>
          <p:cNvSpPr txBox="1"/>
          <p:nvPr/>
        </p:nvSpPr>
        <p:spPr>
          <a:xfrm>
            <a:off x="0" y="1212187"/>
            <a:ext cx="12417287" cy="564581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8" name="Google Shape;348;p8">
            <a:extLst>
              <a:ext uri="{FF2B5EF4-FFF2-40B4-BE49-F238E27FC236}">
                <a16:creationId xmlns:a16="http://schemas.microsoft.com/office/drawing/2014/main" id="{E11B28BE-F5D4-4FD1-979E-876288D4EB07}"/>
              </a:ext>
            </a:extLst>
          </p:cNvPr>
          <p:cNvSpPr txBox="1"/>
          <p:nvPr/>
        </p:nvSpPr>
        <p:spPr>
          <a:xfrm>
            <a:off x="178110" y="2146565"/>
            <a:ext cx="5761602" cy="2055496"/>
          </a:xfrm>
          <a:prstGeom prst="rect">
            <a:avLst/>
          </a:prstGeom>
          <a:noFill/>
          <a:ln>
            <a:noFill/>
          </a:ln>
        </p:spPr>
        <p:txBody>
          <a:bodyPr spcFirstLastPara="1" wrap="square" lIns="91425" tIns="45700" rIns="91425" bIns="45700" anchor="t" anchorCtr="0">
            <a:normAutofit/>
          </a:bodyPr>
          <a:lstStyle/>
          <a:p>
            <a:pPr marR="0" lvl="0" algn="ctr" rtl="0">
              <a:lnSpc>
                <a:spcPct val="150000"/>
              </a:lnSpc>
              <a:spcBef>
                <a:spcPts val="0"/>
              </a:spcBef>
              <a:spcAft>
                <a:spcPts val="0"/>
              </a:spcAft>
              <a:buClr>
                <a:schemeClr val="dk1"/>
              </a:buClr>
              <a:buSzPts val="2000"/>
            </a:pPr>
            <a:r>
              <a:rPr lang="en-US" sz="1800" i="0" u="none" strike="noStrike" cap="none" dirty="0">
                <a:solidFill>
                  <a:schemeClr val="dk1"/>
                </a:solidFill>
                <a:latin typeface="Roboto"/>
                <a:ea typeface="Roboto"/>
                <a:cs typeface="Roboto"/>
                <a:sym typeface="Roboto"/>
              </a:rPr>
              <a:t>Regularization</a:t>
            </a:r>
            <a:r>
              <a:rPr lang="en-US" sz="1800" dirty="0">
                <a:solidFill>
                  <a:schemeClr val="dk1"/>
                </a:solidFill>
                <a:latin typeface="Roboto"/>
                <a:ea typeface="Roboto"/>
                <a:cs typeface="Roboto"/>
                <a:sym typeface="Roboto"/>
              </a:rPr>
              <a:t> is </a:t>
            </a:r>
            <a:r>
              <a:rPr lang="en-US" sz="1800" i="0" u="none" strike="noStrike" cap="none" dirty="0">
                <a:solidFill>
                  <a:schemeClr val="dk1"/>
                </a:solidFill>
                <a:latin typeface="Roboto"/>
                <a:ea typeface="Roboto"/>
                <a:cs typeface="Roboto"/>
                <a:sym typeface="Roboto"/>
              </a:rPr>
              <a:t>used to prevent overfitting by penalizing the weights assigned to features. It has been applied in Logistic Regression and SVM to ensure they generalize well to unseen data.</a:t>
            </a:r>
          </a:p>
          <a:p>
            <a:pPr marR="0" lvl="0" algn="ctr" rtl="0">
              <a:lnSpc>
                <a:spcPct val="150000"/>
              </a:lnSpc>
              <a:spcBef>
                <a:spcPts val="0"/>
              </a:spcBef>
              <a:spcAft>
                <a:spcPts val="0"/>
              </a:spcAft>
              <a:buClr>
                <a:schemeClr val="dk1"/>
              </a:buClr>
              <a:buSzPts val="2000"/>
            </a:pPr>
            <a:endParaRPr lang="en-US" sz="1800" i="0" u="none" strike="noStrike" cap="none" dirty="0">
              <a:solidFill>
                <a:schemeClr val="dk1"/>
              </a:solidFill>
              <a:latin typeface="Roboto"/>
              <a:ea typeface="Roboto"/>
              <a:cs typeface="Roboto"/>
              <a:sym typeface="Roboto"/>
            </a:endParaRPr>
          </a:p>
        </p:txBody>
      </p:sp>
      <p:sp>
        <p:nvSpPr>
          <p:cNvPr id="9" name="Google Shape;348;p8">
            <a:extLst>
              <a:ext uri="{FF2B5EF4-FFF2-40B4-BE49-F238E27FC236}">
                <a16:creationId xmlns:a16="http://schemas.microsoft.com/office/drawing/2014/main" id="{A3A6C719-EFE4-4E06-BABC-0CE294AAC635}"/>
              </a:ext>
            </a:extLst>
          </p:cNvPr>
          <p:cNvSpPr txBox="1"/>
          <p:nvPr/>
        </p:nvSpPr>
        <p:spPr>
          <a:xfrm>
            <a:off x="6036079" y="2146565"/>
            <a:ext cx="6155921" cy="2799292"/>
          </a:xfrm>
          <a:prstGeom prst="rect">
            <a:avLst/>
          </a:prstGeom>
          <a:noFill/>
          <a:ln>
            <a:noFill/>
          </a:ln>
        </p:spPr>
        <p:txBody>
          <a:bodyPr spcFirstLastPara="1" wrap="square" lIns="91425" tIns="45700" rIns="91425" bIns="45700" anchor="t" anchorCtr="0">
            <a:normAutofit/>
          </a:bodyPr>
          <a:lstStyle/>
          <a:p>
            <a:pPr marR="0" lvl="0" algn="ctr" rtl="0">
              <a:lnSpc>
                <a:spcPct val="150000"/>
              </a:lnSpc>
              <a:spcBef>
                <a:spcPts val="0"/>
              </a:spcBef>
              <a:spcAft>
                <a:spcPts val="0"/>
              </a:spcAft>
              <a:buClr>
                <a:schemeClr val="dk1"/>
              </a:buClr>
              <a:buSzPts val="2000"/>
            </a:pPr>
            <a:r>
              <a:rPr lang="en-US" sz="1800" i="0" u="none" strike="noStrike" cap="none" dirty="0">
                <a:solidFill>
                  <a:schemeClr val="dk1"/>
                </a:solidFill>
                <a:latin typeface="Roboto"/>
                <a:ea typeface="Roboto"/>
                <a:cs typeface="Roboto"/>
                <a:sym typeface="Roboto"/>
              </a:rPr>
              <a:t>Grid Search finds the optimal hyperparameter values for a model by evaluating the model's performance across different combinations of hyperparameter values within a predefined grid of values.</a:t>
            </a:r>
            <a:endParaRPr sz="1200" i="0" u="none" strike="noStrike" cap="none" dirty="0">
              <a:solidFill>
                <a:srgbClr val="000000"/>
              </a:solidFill>
              <a:latin typeface="Arial"/>
              <a:ea typeface="Arial"/>
              <a:cs typeface="Arial"/>
              <a:sym typeface="Arial"/>
            </a:endParaRPr>
          </a:p>
        </p:txBody>
      </p:sp>
      <p:sp>
        <p:nvSpPr>
          <p:cNvPr id="10" name="Google Shape;280;p56">
            <a:extLst>
              <a:ext uri="{FF2B5EF4-FFF2-40B4-BE49-F238E27FC236}">
                <a16:creationId xmlns:a16="http://schemas.microsoft.com/office/drawing/2014/main" id="{C262E736-911A-480E-B9A0-6B23883D83EE}"/>
              </a:ext>
            </a:extLst>
          </p:cNvPr>
          <p:cNvSpPr/>
          <p:nvPr/>
        </p:nvSpPr>
        <p:spPr>
          <a:xfrm>
            <a:off x="220835" y="1446667"/>
            <a:ext cx="5676156" cy="593889"/>
          </a:xfrm>
          <a:prstGeom prst="roundRect">
            <a:avLst>
              <a:gd name="adj" fmla="val 16667"/>
            </a:avLst>
          </a:prstGeom>
          <a:solidFill>
            <a:schemeClr val="lt2"/>
          </a:solidFill>
          <a:ln w="25400" cap="flat" cmpd="sng">
            <a:solidFill>
              <a:srgbClr val="2D4E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dirty="0">
                <a:solidFill>
                  <a:schemeClr val="dk1"/>
                </a:solidFill>
                <a:latin typeface="Roboto"/>
                <a:ea typeface="Roboto"/>
                <a:cs typeface="Roboto"/>
                <a:sym typeface="Roboto"/>
              </a:rPr>
              <a:t>Regularization</a:t>
            </a:r>
            <a:endParaRPr b="1" dirty="0"/>
          </a:p>
        </p:txBody>
      </p:sp>
      <p:sp>
        <p:nvSpPr>
          <p:cNvPr id="11" name="Google Shape;280;p56">
            <a:extLst>
              <a:ext uri="{FF2B5EF4-FFF2-40B4-BE49-F238E27FC236}">
                <a16:creationId xmlns:a16="http://schemas.microsoft.com/office/drawing/2014/main" id="{7B49EA5A-7F22-41C4-9258-8F4828D72B39}"/>
              </a:ext>
            </a:extLst>
          </p:cNvPr>
          <p:cNvSpPr/>
          <p:nvPr/>
        </p:nvSpPr>
        <p:spPr>
          <a:xfrm>
            <a:off x="6321373" y="1434903"/>
            <a:ext cx="5676156" cy="593889"/>
          </a:xfrm>
          <a:prstGeom prst="roundRect">
            <a:avLst>
              <a:gd name="adj" fmla="val 16667"/>
            </a:avLst>
          </a:prstGeom>
          <a:solidFill>
            <a:schemeClr val="lt2"/>
          </a:solidFill>
          <a:ln w="25400" cap="flat" cmpd="sng">
            <a:solidFill>
              <a:srgbClr val="2D4E49"/>
            </a:solidFill>
            <a:prstDash val="solid"/>
            <a:round/>
            <a:headEnd type="none" w="sm" len="sm"/>
            <a:tailEnd type="none" w="sm" len="sm"/>
          </a:ln>
        </p:spPr>
        <p:txBody>
          <a:bodyPr spcFirstLastPara="1" wrap="square" lIns="91425" tIns="45700" rIns="91425" bIns="45700" anchor="ctr" anchorCtr="0">
            <a:noAutofit/>
          </a:bodyPr>
          <a:lstStyle/>
          <a:p>
            <a:pPr lvl="0" algn="ctr"/>
            <a:r>
              <a:rPr lang="en-US" sz="2000" b="1" dirty="0">
                <a:solidFill>
                  <a:schemeClr val="dk1"/>
                </a:solidFill>
                <a:latin typeface="Roboto"/>
                <a:ea typeface="Roboto"/>
                <a:cs typeface="Roboto"/>
                <a:sym typeface="Roboto"/>
              </a:rPr>
              <a:t>Grid Search + Cross-Validation</a:t>
            </a:r>
            <a:endParaRPr sz="2000" b="1" dirty="0"/>
          </a:p>
        </p:txBody>
      </p:sp>
      <p:pic>
        <p:nvPicPr>
          <p:cNvPr id="12" name="Picture 2" descr="scikit-learn : Support Vector Machines (SVM) - 2020">
            <a:extLst>
              <a:ext uri="{FF2B5EF4-FFF2-40B4-BE49-F238E27FC236}">
                <a16:creationId xmlns:a16="http://schemas.microsoft.com/office/drawing/2014/main" id="{1DEBDE84-6F89-482B-92DB-7402FC336B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84" y="4035092"/>
            <a:ext cx="5569932" cy="2555015"/>
          </a:xfrm>
          <a:prstGeom prst="rect">
            <a:avLst/>
          </a:prstGeom>
          <a:noFill/>
          <a:ln w="28575">
            <a:solidFill>
              <a:schemeClr val="accent4"/>
            </a:solidFill>
          </a:ln>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07012AB-FDB4-4114-883B-AC4C091D8DB8}"/>
              </a:ext>
            </a:extLst>
          </p:cNvPr>
          <p:cNvPicPr>
            <a:picLocks noChangeAspect="1"/>
          </p:cNvPicPr>
          <p:nvPr/>
        </p:nvPicPr>
        <p:blipFill rotWithShape="1">
          <a:blip r:embed="rId4"/>
          <a:srcRect l="8035" t="31700" r="5748"/>
          <a:stretch/>
        </p:blipFill>
        <p:spPr>
          <a:xfrm>
            <a:off x="7641771" y="4035093"/>
            <a:ext cx="3291840" cy="2539420"/>
          </a:xfrm>
          <a:prstGeom prst="rect">
            <a:avLst/>
          </a:prstGeom>
          <a:ln w="28575">
            <a:solidFill>
              <a:schemeClr val="accent4"/>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9"/>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200"/>
              <a:buFont typeface="Roboto"/>
              <a:buNone/>
            </a:pPr>
            <a:fld id="{00000000-1234-1234-1234-123412341234}" type="slidenum">
              <a:rPr lang="en-US" sz="1200" b="0" i="0" u="none" strike="noStrike" cap="none">
                <a:solidFill>
                  <a:srgbClr val="FFFFFF"/>
                </a:solidFill>
                <a:latin typeface="Roboto"/>
                <a:ea typeface="Roboto"/>
                <a:cs typeface="Roboto"/>
                <a:sym typeface="Roboto"/>
              </a:rPr>
              <a:t>14</a:t>
            </a:fld>
            <a:endParaRPr sz="1200" b="0" i="0" u="none" strike="noStrike" cap="none">
              <a:solidFill>
                <a:srgbClr val="FFFFFF"/>
              </a:solidFill>
              <a:latin typeface="Roboto"/>
              <a:ea typeface="Roboto"/>
              <a:cs typeface="Roboto"/>
              <a:sym typeface="Roboto"/>
            </a:endParaRPr>
          </a:p>
        </p:txBody>
      </p:sp>
      <p:sp>
        <p:nvSpPr>
          <p:cNvPr id="487" name="Google Shape;487;p9"/>
          <p:cNvSpPr/>
          <p:nvPr/>
        </p:nvSpPr>
        <p:spPr>
          <a:xfrm>
            <a:off x="5908879" y="69598"/>
            <a:ext cx="6024041" cy="6469314"/>
          </a:xfrm>
          <a:custGeom>
            <a:avLst/>
            <a:gdLst/>
            <a:ahLst/>
            <a:cxnLst/>
            <a:rect l="l" t="t" r="r" b="b"/>
            <a:pathLst>
              <a:path w="4129818" h="4114800" extrusionOk="0">
                <a:moveTo>
                  <a:pt x="0" y="0"/>
                </a:moveTo>
                <a:lnTo>
                  <a:pt x="4129817" y="0"/>
                </a:lnTo>
                <a:lnTo>
                  <a:pt x="4129817" y="4114800"/>
                </a:lnTo>
                <a:lnTo>
                  <a:pt x="0" y="41148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9"/>
          <p:cNvSpPr txBox="1">
            <a:spLocks noGrp="1"/>
          </p:cNvSpPr>
          <p:nvPr>
            <p:ph type="title" idx="4294967295"/>
          </p:nvPr>
        </p:nvSpPr>
        <p:spPr>
          <a:xfrm>
            <a:off x="390591" y="484395"/>
            <a:ext cx="11410818"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1CC00"/>
              </a:buClr>
              <a:buSzPts val="5200"/>
              <a:buFont typeface="Roboto"/>
              <a:buNone/>
            </a:pPr>
            <a:r>
              <a:rPr lang="en-US" b="1" i="0" dirty="0">
                <a:solidFill>
                  <a:srgbClr val="F1CC00"/>
                </a:solidFill>
                <a:latin typeface="Roboto"/>
                <a:ea typeface="Roboto"/>
                <a:cs typeface="Roboto"/>
                <a:sym typeface="Roboto"/>
              </a:rPr>
              <a:t>Results</a:t>
            </a:r>
            <a:endParaRPr dirty="0"/>
          </a:p>
          <a:p>
            <a:pPr marL="0" lvl="0" indent="0" algn="l" rtl="0">
              <a:lnSpc>
                <a:spcPct val="90000"/>
              </a:lnSpc>
              <a:spcBef>
                <a:spcPts val="0"/>
              </a:spcBef>
              <a:spcAft>
                <a:spcPts val="0"/>
              </a:spcAft>
              <a:buClr>
                <a:schemeClr val="lt1"/>
              </a:buClr>
              <a:buSzPts val="5200"/>
              <a:buFont typeface="Roboto"/>
              <a:buNone/>
            </a:pPr>
            <a:endParaRPr dirty="0"/>
          </a:p>
        </p:txBody>
      </p:sp>
      <p:graphicFrame>
        <p:nvGraphicFramePr>
          <p:cNvPr id="489" name="Google Shape;489;p9"/>
          <p:cNvGraphicFramePr/>
          <p:nvPr/>
        </p:nvGraphicFramePr>
        <p:xfrm>
          <a:off x="575353" y="1875401"/>
          <a:ext cx="8425675" cy="3697915"/>
        </p:xfrm>
        <a:graphic>
          <a:graphicData uri="http://schemas.openxmlformats.org/drawingml/2006/table">
            <a:tbl>
              <a:tblPr>
                <a:noFill/>
                <a:tableStyleId>{AE34F8AA-B05D-4F0C-8486-60B06CAE91D0}</a:tableStyleId>
              </a:tblPr>
              <a:tblGrid>
                <a:gridCol w="2057600">
                  <a:extLst>
                    <a:ext uri="{9D8B030D-6E8A-4147-A177-3AD203B41FA5}">
                      <a16:colId xmlns:a16="http://schemas.microsoft.com/office/drawing/2014/main" val="20000"/>
                    </a:ext>
                  </a:extLst>
                </a:gridCol>
                <a:gridCol w="1641975">
                  <a:extLst>
                    <a:ext uri="{9D8B030D-6E8A-4147-A177-3AD203B41FA5}">
                      <a16:colId xmlns:a16="http://schemas.microsoft.com/office/drawing/2014/main" val="20001"/>
                    </a:ext>
                  </a:extLst>
                </a:gridCol>
                <a:gridCol w="1489250">
                  <a:extLst>
                    <a:ext uri="{9D8B030D-6E8A-4147-A177-3AD203B41FA5}">
                      <a16:colId xmlns:a16="http://schemas.microsoft.com/office/drawing/2014/main" val="20002"/>
                    </a:ext>
                  </a:extLst>
                </a:gridCol>
                <a:gridCol w="1626325">
                  <a:extLst>
                    <a:ext uri="{9D8B030D-6E8A-4147-A177-3AD203B41FA5}">
                      <a16:colId xmlns:a16="http://schemas.microsoft.com/office/drawing/2014/main" val="20003"/>
                    </a:ext>
                  </a:extLst>
                </a:gridCol>
                <a:gridCol w="1610525">
                  <a:extLst>
                    <a:ext uri="{9D8B030D-6E8A-4147-A177-3AD203B41FA5}">
                      <a16:colId xmlns:a16="http://schemas.microsoft.com/office/drawing/2014/main" val="20004"/>
                    </a:ext>
                  </a:extLst>
                </a:gridCol>
              </a:tblGrid>
              <a:tr h="921875">
                <a:tc>
                  <a:txBody>
                    <a:bodyPr/>
                    <a:lstStyle/>
                    <a:p>
                      <a:pPr marL="72000" marR="0" lvl="0" indent="0" algn="ctr" rtl="0">
                        <a:lnSpc>
                          <a:spcPct val="100000"/>
                        </a:lnSpc>
                        <a:spcBef>
                          <a:spcPts val="0"/>
                        </a:spcBef>
                        <a:spcAft>
                          <a:spcPts val="0"/>
                        </a:spcAft>
                        <a:buClr>
                          <a:srgbClr val="000000"/>
                        </a:buClr>
                        <a:buSzPts val="2000"/>
                        <a:buFont typeface="Arial"/>
                        <a:buNone/>
                      </a:pPr>
                      <a:r>
                        <a:rPr lang="en-US" sz="2000" b="1" u="none" strike="noStrike" cap="none">
                          <a:solidFill>
                            <a:srgbClr val="000000"/>
                          </a:solidFill>
                          <a:latin typeface="Roboto"/>
                          <a:ea typeface="Roboto"/>
                          <a:cs typeface="Roboto"/>
                          <a:sym typeface="Roboto"/>
                        </a:rPr>
                        <a:t>Model</a:t>
                      </a:r>
                      <a:endParaRPr sz="2000" b="1"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A6DA90"/>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1" u="none" strike="noStrike" cap="none">
                          <a:solidFill>
                            <a:srgbClr val="000000"/>
                          </a:solidFill>
                          <a:latin typeface="Roboto"/>
                          <a:ea typeface="Roboto"/>
                          <a:cs typeface="Roboto"/>
                          <a:sym typeface="Roboto"/>
                        </a:rPr>
                        <a:t>Accuracy%</a:t>
                      </a:r>
                      <a:endParaRPr sz="2000" b="1"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A6DA90"/>
                    </a:solidFill>
                  </a:tcPr>
                </a:tc>
                <a:tc>
                  <a:txBody>
                    <a:bodyPr/>
                    <a:lstStyle/>
                    <a:p>
                      <a:pPr marL="0" marR="0" lvl="0" indent="0" algn="ctr" rtl="0">
                        <a:lnSpc>
                          <a:spcPct val="115000"/>
                        </a:lnSpc>
                        <a:spcBef>
                          <a:spcPts val="0"/>
                        </a:spcBef>
                        <a:spcAft>
                          <a:spcPts val="0"/>
                        </a:spcAft>
                        <a:buClr>
                          <a:srgbClr val="000000"/>
                        </a:buClr>
                        <a:buSzPts val="2000"/>
                        <a:buFont typeface="Arial"/>
                        <a:buNone/>
                      </a:pPr>
                      <a:r>
                        <a:rPr lang="en-US" sz="2000" b="1" u="none" strike="noStrike" cap="none">
                          <a:solidFill>
                            <a:srgbClr val="000000"/>
                          </a:solidFill>
                          <a:latin typeface="Roboto"/>
                          <a:ea typeface="Roboto"/>
                          <a:cs typeface="Roboto"/>
                          <a:sym typeface="Roboto"/>
                        </a:rPr>
                        <a:t>Precision</a:t>
                      </a:r>
                      <a:endParaRPr sz="2000" b="1"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A6DA90"/>
                    </a:solidFill>
                  </a:tcPr>
                </a:tc>
                <a:tc>
                  <a:txBody>
                    <a:bodyPr/>
                    <a:lstStyle/>
                    <a:p>
                      <a:pPr marL="0" marR="0" lvl="0" indent="0" algn="ctr" rtl="0">
                        <a:lnSpc>
                          <a:spcPct val="115000"/>
                        </a:lnSpc>
                        <a:spcBef>
                          <a:spcPts val="0"/>
                        </a:spcBef>
                        <a:spcAft>
                          <a:spcPts val="0"/>
                        </a:spcAft>
                        <a:buClr>
                          <a:srgbClr val="000000"/>
                        </a:buClr>
                        <a:buSzPts val="2000"/>
                        <a:buFont typeface="Arial"/>
                        <a:buNone/>
                      </a:pPr>
                      <a:r>
                        <a:rPr lang="en-US" sz="2000" b="1" u="none" strike="noStrike" cap="none">
                          <a:solidFill>
                            <a:srgbClr val="000000"/>
                          </a:solidFill>
                          <a:latin typeface="Roboto"/>
                          <a:ea typeface="Roboto"/>
                          <a:cs typeface="Roboto"/>
                          <a:sym typeface="Roboto"/>
                        </a:rPr>
                        <a:t>Recall</a:t>
                      </a:r>
                      <a:endParaRPr sz="2000" b="1"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A6DA90"/>
                    </a:solidFill>
                  </a:tcPr>
                </a:tc>
                <a:tc>
                  <a:txBody>
                    <a:bodyPr/>
                    <a:lstStyle/>
                    <a:p>
                      <a:pPr marL="0" marR="0" lvl="0" indent="0" algn="ctr" rtl="0">
                        <a:lnSpc>
                          <a:spcPct val="115000"/>
                        </a:lnSpc>
                        <a:spcBef>
                          <a:spcPts val="0"/>
                        </a:spcBef>
                        <a:spcAft>
                          <a:spcPts val="0"/>
                        </a:spcAft>
                        <a:buClr>
                          <a:srgbClr val="000000"/>
                        </a:buClr>
                        <a:buSzPts val="2000"/>
                        <a:buFont typeface="Arial"/>
                        <a:buNone/>
                      </a:pPr>
                      <a:r>
                        <a:rPr lang="en-US" sz="2000" b="1" u="none" strike="noStrike" cap="none">
                          <a:solidFill>
                            <a:srgbClr val="000000"/>
                          </a:solidFill>
                          <a:latin typeface="Roboto"/>
                          <a:ea typeface="Roboto"/>
                          <a:cs typeface="Roboto"/>
                          <a:sym typeface="Roboto"/>
                        </a:rPr>
                        <a:t>F1 Score</a:t>
                      </a:r>
                      <a:endParaRPr sz="2000" b="1"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A6DA90"/>
                    </a:solidFill>
                  </a:tcPr>
                </a:tc>
                <a:extLst>
                  <a:ext uri="{0D108BD9-81ED-4DB2-BD59-A6C34878D82A}">
                    <a16:rowId xmlns:a16="http://schemas.microsoft.com/office/drawing/2014/main" val="10000"/>
                  </a:ext>
                </a:extLst>
              </a:tr>
              <a:tr h="425800">
                <a:tc>
                  <a:txBody>
                    <a:bodyPr/>
                    <a:lstStyle/>
                    <a:p>
                      <a:pPr marL="72000" marR="0" lvl="0" indent="0" algn="ctr" rtl="0">
                        <a:lnSpc>
                          <a:spcPct val="100000"/>
                        </a:lnSpc>
                        <a:spcBef>
                          <a:spcPts val="0"/>
                        </a:spcBef>
                        <a:spcAft>
                          <a:spcPts val="0"/>
                        </a:spcAft>
                        <a:buClr>
                          <a:srgbClr val="000000"/>
                        </a:buClr>
                        <a:buSzPts val="1800"/>
                        <a:buFont typeface="Arial"/>
                        <a:buNone/>
                      </a:pPr>
                      <a:r>
                        <a:rPr lang="en-US" sz="1800" b="1" u="none" strike="noStrike" cap="none">
                          <a:solidFill>
                            <a:srgbClr val="000000"/>
                          </a:solidFill>
                          <a:latin typeface="Roboto"/>
                          <a:ea typeface="Roboto"/>
                          <a:cs typeface="Roboto"/>
                          <a:sym typeface="Roboto"/>
                        </a:rPr>
                        <a:t>Logistic Regression</a:t>
                      </a:r>
                      <a:endParaRPr sz="1800" b="1"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1100"/>
                        <a:buFont typeface="Arial"/>
                        <a:buNone/>
                      </a:pPr>
                      <a:endParaRPr sz="1800"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1100"/>
                        <a:buFont typeface="Arial"/>
                        <a:buNone/>
                      </a:pPr>
                      <a:endParaRPr sz="1800"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1100"/>
                        <a:buFont typeface="Arial"/>
                        <a:buNone/>
                      </a:pPr>
                      <a:endParaRPr sz="1800"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25800">
                <a:tc>
                  <a:txBody>
                    <a:bodyPr/>
                    <a:lstStyle/>
                    <a:p>
                      <a:pPr marL="72000" marR="0" lvl="0" indent="0" algn="ctr" rtl="0">
                        <a:lnSpc>
                          <a:spcPct val="100000"/>
                        </a:lnSpc>
                        <a:spcBef>
                          <a:spcPts val="0"/>
                        </a:spcBef>
                        <a:spcAft>
                          <a:spcPts val="0"/>
                        </a:spcAft>
                        <a:buClr>
                          <a:schemeClr val="dk1"/>
                        </a:buClr>
                        <a:buSzPts val="1100"/>
                        <a:buFont typeface="Arial"/>
                        <a:buNone/>
                      </a:pPr>
                      <a:r>
                        <a:rPr lang="en-US" sz="1800" b="1" u="none" strike="noStrike" cap="none">
                          <a:solidFill>
                            <a:srgbClr val="000000"/>
                          </a:solidFill>
                          <a:latin typeface="Roboto"/>
                          <a:ea typeface="Roboto"/>
                          <a:cs typeface="Roboto"/>
                          <a:sym typeface="Roboto"/>
                        </a:rPr>
                        <a:t>Random Forest</a:t>
                      </a:r>
                      <a:endParaRPr sz="1800" b="1"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CEDCB"/>
                    </a:solidFill>
                  </a:tcPr>
                </a:tc>
                <a:tc>
                  <a:txBody>
                    <a:bodyPr/>
                    <a:lstStyle/>
                    <a:p>
                      <a:pPr marL="0" marR="0" lvl="0" indent="0" algn="ctr" rtl="0">
                        <a:lnSpc>
                          <a:spcPct val="100000"/>
                        </a:lnSpc>
                        <a:spcBef>
                          <a:spcPts val="0"/>
                        </a:spcBef>
                        <a:spcAft>
                          <a:spcPts val="0"/>
                        </a:spcAft>
                        <a:buClr>
                          <a:schemeClr val="dk1"/>
                        </a:buClr>
                        <a:buSzPts val="1100"/>
                        <a:buFont typeface="Arial"/>
                        <a:buNone/>
                      </a:pPr>
                      <a:endParaRPr sz="1800"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CEDCB"/>
                    </a:solidFill>
                  </a:tcPr>
                </a:tc>
                <a:tc>
                  <a:txBody>
                    <a:bodyPr/>
                    <a:lstStyle/>
                    <a:p>
                      <a:pPr marL="0" marR="0" lvl="0" indent="0" algn="ctr" rtl="0">
                        <a:lnSpc>
                          <a:spcPct val="100000"/>
                        </a:lnSpc>
                        <a:spcBef>
                          <a:spcPts val="0"/>
                        </a:spcBef>
                        <a:spcAft>
                          <a:spcPts val="0"/>
                        </a:spcAft>
                        <a:buClr>
                          <a:schemeClr val="dk1"/>
                        </a:buClr>
                        <a:buSzPts val="1100"/>
                        <a:buFont typeface="Arial"/>
                        <a:buNone/>
                      </a:pPr>
                      <a:endParaRPr sz="1800"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CEDCB"/>
                    </a:solidFill>
                  </a:tcPr>
                </a:tc>
                <a:tc>
                  <a:txBody>
                    <a:bodyPr/>
                    <a:lstStyle/>
                    <a:p>
                      <a:pPr marL="0" marR="0" lvl="0" indent="0" algn="ctr" rtl="0">
                        <a:lnSpc>
                          <a:spcPct val="100000"/>
                        </a:lnSpc>
                        <a:spcBef>
                          <a:spcPts val="0"/>
                        </a:spcBef>
                        <a:spcAft>
                          <a:spcPts val="0"/>
                        </a:spcAft>
                        <a:buClr>
                          <a:schemeClr val="dk1"/>
                        </a:buClr>
                        <a:buSzPts val="1100"/>
                        <a:buFont typeface="Arial"/>
                        <a:buNone/>
                      </a:pPr>
                      <a:endParaRPr sz="1800"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CEDCB"/>
                    </a:solidFill>
                  </a:tcPr>
                </a:tc>
                <a:tc>
                  <a:txBody>
                    <a:bodyPr/>
                    <a:lstStyle/>
                    <a:p>
                      <a:pPr marL="0" marR="0" lvl="0" indent="0" algn="ctr" rtl="0">
                        <a:lnSpc>
                          <a:spcPct val="100000"/>
                        </a:lnSpc>
                        <a:spcBef>
                          <a:spcPts val="0"/>
                        </a:spcBef>
                        <a:spcAft>
                          <a:spcPts val="0"/>
                        </a:spcAft>
                        <a:buClr>
                          <a:schemeClr val="dk1"/>
                        </a:buClr>
                        <a:buSzPts val="1100"/>
                        <a:buFont typeface="Arial"/>
                        <a:buNone/>
                      </a:pPr>
                      <a:endParaRPr sz="1800"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CEDCB"/>
                    </a:solidFill>
                  </a:tcPr>
                </a:tc>
                <a:extLst>
                  <a:ext uri="{0D108BD9-81ED-4DB2-BD59-A6C34878D82A}">
                    <a16:rowId xmlns:a16="http://schemas.microsoft.com/office/drawing/2014/main" val="10002"/>
                  </a:ext>
                </a:extLst>
              </a:tr>
              <a:tr h="528750">
                <a:tc>
                  <a:txBody>
                    <a:bodyPr/>
                    <a:lstStyle/>
                    <a:p>
                      <a:pPr marL="72000" marR="0" lvl="0" indent="0" algn="ctr" rtl="0">
                        <a:lnSpc>
                          <a:spcPct val="100000"/>
                        </a:lnSpc>
                        <a:spcBef>
                          <a:spcPts val="0"/>
                        </a:spcBef>
                        <a:spcAft>
                          <a:spcPts val="0"/>
                        </a:spcAft>
                        <a:buClr>
                          <a:srgbClr val="000000"/>
                        </a:buClr>
                        <a:buSzPts val="1800"/>
                        <a:buFont typeface="Arial"/>
                        <a:buNone/>
                      </a:pPr>
                      <a:r>
                        <a:rPr lang="en-US" sz="1800" b="1" u="none" strike="noStrike" cap="none">
                          <a:solidFill>
                            <a:srgbClr val="000000"/>
                          </a:solidFill>
                          <a:latin typeface="Roboto"/>
                          <a:ea typeface="Roboto"/>
                          <a:cs typeface="Roboto"/>
                          <a:sym typeface="Roboto"/>
                        </a:rPr>
                        <a:t>SVM</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1100"/>
                        <a:buFont typeface="Arial"/>
                        <a:buNone/>
                      </a:pPr>
                      <a:endParaRPr sz="1800"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1100"/>
                        <a:buFont typeface="Arial"/>
                        <a:buNone/>
                      </a:pPr>
                      <a:endParaRPr sz="1800"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1100"/>
                        <a:buFont typeface="Arial"/>
                        <a:buNone/>
                      </a:pPr>
                      <a:endParaRPr sz="1800"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1100"/>
                        <a:buFont typeface="Arial"/>
                        <a:buNone/>
                      </a:pPr>
                      <a:endParaRPr sz="1800"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590700">
                <a:tc>
                  <a:txBody>
                    <a:bodyPr/>
                    <a:lstStyle/>
                    <a:p>
                      <a:pPr marL="72000" marR="0" lvl="0" indent="0" algn="ctr" rtl="0">
                        <a:lnSpc>
                          <a:spcPct val="100000"/>
                        </a:lnSpc>
                        <a:spcBef>
                          <a:spcPts val="0"/>
                        </a:spcBef>
                        <a:spcAft>
                          <a:spcPts val="0"/>
                        </a:spcAft>
                        <a:buClr>
                          <a:schemeClr val="dk1"/>
                        </a:buClr>
                        <a:buSzPts val="1100"/>
                        <a:buFont typeface="Arial"/>
                        <a:buNone/>
                      </a:pPr>
                      <a:r>
                        <a:rPr lang="en-US" sz="1800" b="1" u="none" strike="noStrike" cap="none">
                          <a:solidFill>
                            <a:srgbClr val="000000"/>
                          </a:solidFill>
                          <a:latin typeface="Roboto"/>
                          <a:ea typeface="Roboto"/>
                          <a:cs typeface="Roboto"/>
                          <a:sym typeface="Roboto"/>
                        </a:rPr>
                        <a:t>KNN</a:t>
                      </a:r>
                      <a:endParaRPr sz="1800" b="1"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3E6B4"/>
                    </a:solidFill>
                  </a:tcPr>
                </a:tc>
                <a:tc>
                  <a:txBody>
                    <a:bodyPr/>
                    <a:lstStyle/>
                    <a:p>
                      <a:pPr marL="0" marR="0" lvl="0" indent="0" algn="ctr" rtl="0">
                        <a:lnSpc>
                          <a:spcPct val="100000"/>
                        </a:lnSpc>
                        <a:spcBef>
                          <a:spcPts val="0"/>
                        </a:spcBef>
                        <a:spcAft>
                          <a:spcPts val="0"/>
                        </a:spcAft>
                        <a:buClr>
                          <a:schemeClr val="dk1"/>
                        </a:buClr>
                        <a:buSzPts val="1100"/>
                        <a:buFont typeface="Arial"/>
                        <a:buNone/>
                      </a:pPr>
                      <a:endParaRPr sz="1800"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3E6B4"/>
                    </a:solidFill>
                  </a:tcPr>
                </a:tc>
                <a:tc>
                  <a:txBody>
                    <a:bodyPr/>
                    <a:lstStyle/>
                    <a:p>
                      <a:pPr marL="0" marR="0" lvl="0" indent="0" algn="ctr" rtl="0">
                        <a:lnSpc>
                          <a:spcPct val="100000"/>
                        </a:lnSpc>
                        <a:spcBef>
                          <a:spcPts val="0"/>
                        </a:spcBef>
                        <a:spcAft>
                          <a:spcPts val="0"/>
                        </a:spcAft>
                        <a:buClr>
                          <a:schemeClr val="dk1"/>
                        </a:buClr>
                        <a:buSzPts val="1100"/>
                        <a:buFont typeface="Arial"/>
                        <a:buNone/>
                      </a:pPr>
                      <a:endParaRPr sz="1800"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3E6B4"/>
                    </a:solidFill>
                  </a:tcPr>
                </a:tc>
                <a:tc>
                  <a:txBody>
                    <a:bodyPr/>
                    <a:lstStyle/>
                    <a:p>
                      <a:pPr marL="0" marR="0" lvl="0" indent="0" algn="ctr" rtl="0">
                        <a:lnSpc>
                          <a:spcPct val="100000"/>
                        </a:lnSpc>
                        <a:spcBef>
                          <a:spcPts val="0"/>
                        </a:spcBef>
                        <a:spcAft>
                          <a:spcPts val="0"/>
                        </a:spcAft>
                        <a:buClr>
                          <a:schemeClr val="dk1"/>
                        </a:buClr>
                        <a:buSzPts val="1100"/>
                        <a:buFont typeface="Arial"/>
                        <a:buNone/>
                      </a:pPr>
                      <a:endParaRPr sz="1800"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3E6B4"/>
                    </a:solidFill>
                  </a:tcPr>
                </a:tc>
                <a:tc>
                  <a:txBody>
                    <a:bodyPr/>
                    <a:lstStyle/>
                    <a:p>
                      <a:pPr marL="0" marR="0" lvl="0" indent="0" algn="ctr" rtl="0">
                        <a:lnSpc>
                          <a:spcPct val="100000"/>
                        </a:lnSpc>
                        <a:spcBef>
                          <a:spcPts val="0"/>
                        </a:spcBef>
                        <a:spcAft>
                          <a:spcPts val="0"/>
                        </a:spcAft>
                        <a:buClr>
                          <a:schemeClr val="dk1"/>
                        </a:buClr>
                        <a:buSzPts val="1100"/>
                        <a:buFont typeface="Arial"/>
                        <a:buNone/>
                      </a:pPr>
                      <a:endParaRPr sz="1800"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3E6B4"/>
                    </a:solidFill>
                  </a:tcPr>
                </a:tc>
                <a:extLst>
                  <a:ext uri="{0D108BD9-81ED-4DB2-BD59-A6C34878D82A}">
                    <a16:rowId xmlns:a16="http://schemas.microsoft.com/office/drawing/2014/main" val="10004"/>
                  </a:ext>
                </a:extLst>
              </a:tr>
              <a:tr h="590700">
                <a:tc>
                  <a:txBody>
                    <a:bodyPr/>
                    <a:lstStyle/>
                    <a:p>
                      <a:pPr marL="72000" marR="0" lvl="0" indent="0" algn="ctr" rtl="0">
                        <a:lnSpc>
                          <a:spcPct val="100000"/>
                        </a:lnSpc>
                        <a:spcBef>
                          <a:spcPts val="0"/>
                        </a:spcBef>
                        <a:spcAft>
                          <a:spcPts val="0"/>
                        </a:spcAft>
                        <a:buClr>
                          <a:schemeClr val="dk1"/>
                        </a:buClr>
                        <a:buSzPts val="1100"/>
                        <a:buFont typeface="Arial"/>
                        <a:buNone/>
                      </a:pPr>
                      <a:r>
                        <a:rPr lang="en-US" sz="1800" b="1" u="none" strike="noStrike" cap="none">
                          <a:solidFill>
                            <a:srgbClr val="000000"/>
                          </a:solidFill>
                          <a:latin typeface="Roboto"/>
                          <a:ea typeface="Roboto"/>
                          <a:cs typeface="Roboto"/>
                          <a:sym typeface="Roboto"/>
                        </a:rPr>
                        <a:t>XGBoost</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A497"/>
                    </a:solidFill>
                  </a:tcPr>
                </a:tc>
                <a:tc>
                  <a:txBody>
                    <a:bodyPr/>
                    <a:lstStyle/>
                    <a:p>
                      <a:pPr marL="0" marR="0" lvl="0" indent="0" algn="ctr" rtl="0">
                        <a:lnSpc>
                          <a:spcPct val="100000"/>
                        </a:lnSpc>
                        <a:spcBef>
                          <a:spcPts val="0"/>
                        </a:spcBef>
                        <a:spcAft>
                          <a:spcPts val="0"/>
                        </a:spcAft>
                        <a:buClr>
                          <a:schemeClr val="dk1"/>
                        </a:buClr>
                        <a:buSzPts val="1100"/>
                        <a:buFont typeface="Arial"/>
                        <a:buNone/>
                      </a:pPr>
                      <a:endParaRPr sz="1800"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A497"/>
                    </a:solidFill>
                  </a:tcPr>
                </a:tc>
                <a:tc>
                  <a:txBody>
                    <a:bodyPr/>
                    <a:lstStyle/>
                    <a:p>
                      <a:pPr marL="0" marR="0" lvl="0" indent="0" algn="ctr" rtl="0">
                        <a:lnSpc>
                          <a:spcPct val="100000"/>
                        </a:lnSpc>
                        <a:spcBef>
                          <a:spcPts val="0"/>
                        </a:spcBef>
                        <a:spcAft>
                          <a:spcPts val="0"/>
                        </a:spcAft>
                        <a:buClr>
                          <a:schemeClr val="dk1"/>
                        </a:buClr>
                        <a:buSzPts val="1100"/>
                        <a:buFont typeface="Arial"/>
                        <a:buNone/>
                      </a:pPr>
                      <a:endParaRPr sz="1800"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A497"/>
                    </a:solidFill>
                  </a:tcPr>
                </a:tc>
                <a:tc>
                  <a:txBody>
                    <a:bodyPr/>
                    <a:lstStyle/>
                    <a:p>
                      <a:pPr marL="0" marR="0" lvl="0" indent="0" algn="ctr" rtl="0">
                        <a:lnSpc>
                          <a:spcPct val="100000"/>
                        </a:lnSpc>
                        <a:spcBef>
                          <a:spcPts val="0"/>
                        </a:spcBef>
                        <a:spcAft>
                          <a:spcPts val="0"/>
                        </a:spcAft>
                        <a:buClr>
                          <a:schemeClr val="dk1"/>
                        </a:buClr>
                        <a:buSzPts val="1100"/>
                        <a:buFont typeface="Arial"/>
                        <a:buNone/>
                      </a:pPr>
                      <a:endParaRPr sz="1800"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A497"/>
                    </a:solidFill>
                  </a:tcPr>
                </a:tc>
                <a:tc>
                  <a:txBody>
                    <a:bodyPr/>
                    <a:lstStyle/>
                    <a:p>
                      <a:pPr marL="0" marR="0" lvl="0" indent="0" algn="ctr" rtl="0">
                        <a:lnSpc>
                          <a:spcPct val="100000"/>
                        </a:lnSpc>
                        <a:spcBef>
                          <a:spcPts val="0"/>
                        </a:spcBef>
                        <a:spcAft>
                          <a:spcPts val="0"/>
                        </a:spcAft>
                        <a:buClr>
                          <a:schemeClr val="dk1"/>
                        </a:buClr>
                        <a:buSzPts val="1100"/>
                        <a:buFont typeface="Arial"/>
                        <a:buNone/>
                      </a:pPr>
                      <a:endParaRPr sz="1800" u="none" strike="noStrike" cap="none">
                        <a:solidFill>
                          <a:srgbClr val="000000"/>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A497"/>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14"/>
          <p:cNvSpPr txBox="1">
            <a:spLocks noGrp="1"/>
          </p:cNvSpPr>
          <p:nvPr>
            <p:ph type="title"/>
          </p:nvPr>
        </p:nvSpPr>
        <p:spPr>
          <a:xfrm>
            <a:off x="430566" y="501537"/>
            <a:ext cx="11761434" cy="76097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2800"/>
              <a:buFont typeface="Roboto"/>
              <a:buNone/>
            </a:pPr>
            <a:r>
              <a:rPr lang="en-US" sz="4400" dirty="0"/>
              <a:t>Result Analysis – Logistic Regression</a:t>
            </a:r>
            <a:endParaRPr sz="4400" dirty="0"/>
          </a:p>
        </p:txBody>
      </p:sp>
      <p:sp>
        <p:nvSpPr>
          <p:cNvPr id="495" name="Google Shape;495;p14"/>
          <p:cNvSpPr txBox="1">
            <a:spLocks noGrp="1"/>
          </p:cNvSpPr>
          <p:nvPr>
            <p:ph type="body" idx="1"/>
          </p:nvPr>
        </p:nvSpPr>
        <p:spPr>
          <a:xfrm>
            <a:off x="98322" y="1513042"/>
            <a:ext cx="11410818" cy="1367810"/>
          </a:xfrm>
          <a:prstGeom prst="rect">
            <a:avLst/>
          </a:prstGeom>
          <a:noFill/>
          <a:ln>
            <a:noFill/>
          </a:ln>
        </p:spPr>
        <p:txBody>
          <a:bodyPr spcFirstLastPara="1" wrap="square" lIns="91425" tIns="45700" rIns="91425" bIns="45700" anchor="t" anchorCtr="0">
            <a:noAutofit/>
          </a:bodyPr>
          <a:lstStyle/>
          <a:p>
            <a:pPr marL="685800" lvl="1" indent="-228600" algn="l" rtl="0">
              <a:lnSpc>
                <a:spcPct val="90000"/>
              </a:lnSpc>
              <a:spcBef>
                <a:spcPts val="0"/>
              </a:spcBef>
              <a:spcAft>
                <a:spcPts val="0"/>
              </a:spcAft>
              <a:buClr>
                <a:schemeClr val="dk1"/>
              </a:buClr>
              <a:buSzPts val="2400"/>
              <a:buChar char="•"/>
            </a:pPr>
            <a:r>
              <a:rPr lang="en-US"/>
              <a:t>Area of Residual Graph: 66%</a:t>
            </a:r>
            <a:endParaRPr/>
          </a:p>
          <a:p>
            <a:pPr marL="685800" lvl="1" indent="-228600" algn="l" rtl="0">
              <a:lnSpc>
                <a:spcPct val="90000"/>
              </a:lnSpc>
              <a:spcBef>
                <a:spcPts val="500"/>
              </a:spcBef>
              <a:spcAft>
                <a:spcPts val="0"/>
              </a:spcAft>
              <a:buClr>
                <a:schemeClr val="dk1"/>
              </a:buClr>
              <a:buSzPts val="2400"/>
              <a:buChar char="•"/>
            </a:pPr>
            <a:r>
              <a:rPr lang="en-US"/>
              <a:t>Accuracy: 62%</a:t>
            </a:r>
            <a:endParaRPr/>
          </a:p>
        </p:txBody>
      </p:sp>
      <p:sp>
        <p:nvSpPr>
          <p:cNvPr id="496" name="Google Shape;496;p14"/>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Roboto"/>
              <a:buNone/>
            </a:pPr>
            <a:fld id="{00000000-1234-1234-1234-123412341234}" type="slidenum">
              <a:rPr lang="en-US" sz="1200" b="0" i="0" u="none" strike="noStrike" cap="none">
                <a:solidFill>
                  <a:srgbClr val="888888"/>
                </a:solidFill>
                <a:latin typeface="Roboto"/>
                <a:ea typeface="Roboto"/>
                <a:cs typeface="Roboto"/>
                <a:sym typeface="Roboto"/>
              </a:rPr>
              <a:t>15</a:t>
            </a:fld>
            <a:endParaRPr sz="1200" b="0" i="0" u="none" strike="noStrike" cap="none">
              <a:solidFill>
                <a:srgbClr val="888888"/>
              </a:solidFill>
              <a:latin typeface="Roboto"/>
              <a:ea typeface="Roboto"/>
              <a:cs typeface="Roboto"/>
              <a:sym typeface="Roboto"/>
            </a:endParaRPr>
          </a:p>
        </p:txBody>
      </p:sp>
      <p:sp>
        <p:nvSpPr>
          <p:cNvPr id="497" name="Google Shape;497;p14"/>
          <p:cNvSpPr txBox="1"/>
          <p:nvPr/>
        </p:nvSpPr>
        <p:spPr>
          <a:xfrm>
            <a:off x="6748137" y="2012280"/>
            <a:ext cx="3323303" cy="369332"/>
          </a:xfrm>
          <a:prstGeom prst="rect">
            <a:avLst/>
          </a:prstGeom>
          <a:solidFill>
            <a:schemeClr val="accent4"/>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F1CC00"/>
              </a:solidFill>
              <a:latin typeface="Calibri"/>
              <a:ea typeface="Calibri"/>
              <a:cs typeface="Calibri"/>
              <a:sym typeface="Calibri"/>
            </a:endParaRPr>
          </a:p>
        </p:txBody>
      </p:sp>
      <p:pic>
        <p:nvPicPr>
          <p:cNvPr id="498" name="Google Shape;498;p14"/>
          <p:cNvPicPr preferRelativeResize="0"/>
          <p:nvPr/>
        </p:nvPicPr>
        <p:blipFill rotWithShape="1">
          <a:blip r:embed="rId3">
            <a:alphaModFix/>
          </a:blip>
          <a:srcRect/>
          <a:stretch/>
        </p:blipFill>
        <p:spPr>
          <a:xfrm>
            <a:off x="1153344" y="3000263"/>
            <a:ext cx="4244708" cy="3375953"/>
          </a:xfrm>
          <a:prstGeom prst="rect">
            <a:avLst/>
          </a:prstGeom>
          <a:noFill/>
          <a:ln w="28575" cap="flat" cmpd="sng">
            <a:solidFill>
              <a:schemeClr val="accent4"/>
            </a:solidFill>
            <a:prstDash val="solid"/>
            <a:round/>
            <a:headEnd type="none" w="sm" len="sm"/>
            <a:tailEnd type="none" w="sm" len="sm"/>
          </a:ln>
        </p:spPr>
      </p:pic>
      <p:pic>
        <p:nvPicPr>
          <p:cNvPr id="499" name="Google Shape;499;p14"/>
          <p:cNvPicPr preferRelativeResize="0"/>
          <p:nvPr/>
        </p:nvPicPr>
        <p:blipFill rotWithShape="1">
          <a:blip r:embed="rId4">
            <a:alphaModFix/>
          </a:blip>
          <a:srcRect/>
          <a:stretch/>
        </p:blipFill>
        <p:spPr>
          <a:xfrm>
            <a:off x="6793950" y="3000263"/>
            <a:ext cx="4320914" cy="3330229"/>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9"/>
          <p:cNvSpPr txBox="1">
            <a:spLocks noGrp="1"/>
          </p:cNvSpPr>
          <p:nvPr>
            <p:ph type="title"/>
          </p:nvPr>
        </p:nvSpPr>
        <p:spPr>
          <a:xfrm>
            <a:off x="378823" y="502446"/>
            <a:ext cx="12192000" cy="76097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2800"/>
              <a:buFont typeface="Roboto"/>
              <a:buNone/>
            </a:pPr>
            <a:r>
              <a:rPr lang="en-US" sz="4400" dirty="0"/>
              <a:t>Result Analysis –Support Vector Machine</a:t>
            </a:r>
            <a:endParaRPr sz="4400" dirty="0"/>
          </a:p>
        </p:txBody>
      </p:sp>
      <p:sp>
        <p:nvSpPr>
          <p:cNvPr id="505" name="Google Shape;505;p59"/>
          <p:cNvSpPr txBox="1">
            <a:spLocks noGrp="1"/>
          </p:cNvSpPr>
          <p:nvPr>
            <p:ph type="body" idx="1"/>
          </p:nvPr>
        </p:nvSpPr>
        <p:spPr>
          <a:xfrm>
            <a:off x="98322" y="1513042"/>
            <a:ext cx="11410818" cy="1367810"/>
          </a:xfrm>
          <a:prstGeom prst="rect">
            <a:avLst/>
          </a:prstGeom>
          <a:noFill/>
          <a:ln>
            <a:noFill/>
          </a:ln>
        </p:spPr>
        <p:txBody>
          <a:bodyPr spcFirstLastPara="1" wrap="square" lIns="91425" tIns="45700" rIns="91425" bIns="45700" anchor="t" anchorCtr="0">
            <a:noAutofit/>
          </a:bodyPr>
          <a:lstStyle/>
          <a:p>
            <a:pPr marL="685800" lvl="1" indent="-228600" algn="l" rtl="0">
              <a:lnSpc>
                <a:spcPct val="90000"/>
              </a:lnSpc>
              <a:spcBef>
                <a:spcPts val="0"/>
              </a:spcBef>
              <a:spcAft>
                <a:spcPts val="0"/>
              </a:spcAft>
              <a:buClr>
                <a:schemeClr val="dk1"/>
              </a:buClr>
              <a:buSzPts val="2400"/>
              <a:buChar char="•"/>
            </a:pPr>
            <a:r>
              <a:rPr lang="en-US"/>
              <a:t>Area of Residual Graph:</a:t>
            </a:r>
            <a:endParaRPr/>
          </a:p>
          <a:p>
            <a:pPr marL="685800" lvl="1" indent="-228600" algn="l" rtl="0">
              <a:lnSpc>
                <a:spcPct val="90000"/>
              </a:lnSpc>
              <a:spcBef>
                <a:spcPts val="500"/>
              </a:spcBef>
              <a:spcAft>
                <a:spcPts val="0"/>
              </a:spcAft>
              <a:buClr>
                <a:schemeClr val="dk1"/>
              </a:buClr>
              <a:buSzPts val="2400"/>
              <a:buChar char="•"/>
            </a:pPr>
            <a:r>
              <a:rPr lang="en-US"/>
              <a:t>Accuracy: %</a:t>
            </a:r>
            <a:endParaRPr/>
          </a:p>
        </p:txBody>
      </p:sp>
      <p:sp>
        <p:nvSpPr>
          <p:cNvPr id="506" name="Google Shape;506;p59"/>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Roboto"/>
              <a:buNone/>
            </a:pPr>
            <a:fld id="{00000000-1234-1234-1234-123412341234}" type="slidenum">
              <a:rPr lang="en-US" sz="1200" b="0" i="0" u="none" strike="noStrike" cap="none">
                <a:solidFill>
                  <a:srgbClr val="888888"/>
                </a:solidFill>
                <a:latin typeface="Roboto"/>
                <a:ea typeface="Roboto"/>
                <a:cs typeface="Roboto"/>
                <a:sym typeface="Roboto"/>
              </a:rPr>
              <a:t>16</a:t>
            </a:fld>
            <a:endParaRPr sz="1200" b="0" i="0" u="none" strike="noStrike" cap="none">
              <a:solidFill>
                <a:srgbClr val="888888"/>
              </a:solidFill>
              <a:latin typeface="Roboto"/>
              <a:ea typeface="Roboto"/>
              <a:cs typeface="Roboto"/>
              <a:sym typeface="Roboto"/>
            </a:endParaRPr>
          </a:p>
        </p:txBody>
      </p:sp>
      <p:sp>
        <p:nvSpPr>
          <p:cNvPr id="507" name="Google Shape;507;p59"/>
          <p:cNvSpPr txBox="1"/>
          <p:nvPr/>
        </p:nvSpPr>
        <p:spPr>
          <a:xfrm>
            <a:off x="6748137" y="2012280"/>
            <a:ext cx="3323303" cy="369332"/>
          </a:xfrm>
          <a:prstGeom prst="rect">
            <a:avLst/>
          </a:prstGeom>
          <a:solidFill>
            <a:schemeClr val="accent4"/>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F1CC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0"/>
          <p:cNvSpPr txBox="1">
            <a:spLocks noGrp="1"/>
          </p:cNvSpPr>
          <p:nvPr>
            <p:ph type="title"/>
          </p:nvPr>
        </p:nvSpPr>
        <p:spPr>
          <a:xfrm>
            <a:off x="-795301" y="502446"/>
            <a:ext cx="12192000" cy="760977"/>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chemeClr val="lt2"/>
              </a:buClr>
              <a:buSzPts val="2800"/>
              <a:buFont typeface="Roboto"/>
              <a:buNone/>
            </a:pPr>
            <a:r>
              <a:rPr lang="en-US" sz="4400" dirty="0"/>
              <a:t>Result Analysis – K-Nearest </a:t>
            </a:r>
            <a:r>
              <a:rPr lang="en-US" sz="4400" dirty="0" err="1"/>
              <a:t>Neighbour</a:t>
            </a:r>
            <a:endParaRPr sz="4400" dirty="0"/>
          </a:p>
        </p:txBody>
      </p:sp>
      <p:sp>
        <p:nvSpPr>
          <p:cNvPr id="513" name="Google Shape;513;p60"/>
          <p:cNvSpPr txBox="1">
            <a:spLocks noGrp="1"/>
          </p:cNvSpPr>
          <p:nvPr>
            <p:ph type="body" idx="1"/>
          </p:nvPr>
        </p:nvSpPr>
        <p:spPr>
          <a:xfrm>
            <a:off x="98322" y="1513042"/>
            <a:ext cx="11410818" cy="1367810"/>
          </a:xfrm>
          <a:prstGeom prst="rect">
            <a:avLst/>
          </a:prstGeom>
          <a:noFill/>
          <a:ln>
            <a:noFill/>
          </a:ln>
        </p:spPr>
        <p:txBody>
          <a:bodyPr spcFirstLastPara="1" wrap="square" lIns="91425" tIns="45700" rIns="91425" bIns="45700" anchor="t" anchorCtr="0">
            <a:noAutofit/>
          </a:bodyPr>
          <a:lstStyle/>
          <a:p>
            <a:pPr marL="685800" lvl="1" indent="-228600" algn="l" rtl="0">
              <a:lnSpc>
                <a:spcPct val="90000"/>
              </a:lnSpc>
              <a:spcBef>
                <a:spcPts val="0"/>
              </a:spcBef>
              <a:spcAft>
                <a:spcPts val="0"/>
              </a:spcAft>
              <a:buClr>
                <a:schemeClr val="dk1"/>
              </a:buClr>
              <a:buSzPts val="2400"/>
              <a:buChar char="•"/>
            </a:pPr>
            <a:r>
              <a:rPr lang="en-US" dirty="0"/>
              <a:t>Area of Residual Graph: 62%</a:t>
            </a:r>
            <a:endParaRPr dirty="0"/>
          </a:p>
          <a:p>
            <a:pPr marL="685800" lvl="1" indent="-228600" algn="l" rtl="0">
              <a:lnSpc>
                <a:spcPct val="90000"/>
              </a:lnSpc>
              <a:spcBef>
                <a:spcPts val="500"/>
              </a:spcBef>
              <a:spcAft>
                <a:spcPts val="0"/>
              </a:spcAft>
              <a:buClr>
                <a:schemeClr val="dk1"/>
              </a:buClr>
              <a:buSzPts val="2400"/>
              <a:buChar char="•"/>
            </a:pPr>
            <a:r>
              <a:rPr lang="en-US" dirty="0"/>
              <a:t>Accuracy: 60%</a:t>
            </a:r>
            <a:endParaRPr dirty="0"/>
          </a:p>
        </p:txBody>
      </p:sp>
      <p:sp>
        <p:nvSpPr>
          <p:cNvPr id="514" name="Google Shape;514;p60"/>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Roboto"/>
              <a:buNone/>
            </a:pPr>
            <a:fld id="{00000000-1234-1234-1234-123412341234}" type="slidenum">
              <a:rPr lang="en-US" sz="1200" b="0" i="0" u="none" strike="noStrike" cap="none">
                <a:solidFill>
                  <a:srgbClr val="888888"/>
                </a:solidFill>
                <a:latin typeface="Roboto"/>
                <a:ea typeface="Roboto"/>
                <a:cs typeface="Roboto"/>
                <a:sym typeface="Roboto"/>
              </a:rPr>
              <a:t>17</a:t>
            </a:fld>
            <a:endParaRPr sz="1200" b="0" i="0" u="none" strike="noStrike" cap="none">
              <a:solidFill>
                <a:srgbClr val="888888"/>
              </a:solidFill>
              <a:latin typeface="Roboto"/>
              <a:ea typeface="Roboto"/>
              <a:cs typeface="Roboto"/>
              <a:sym typeface="Roboto"/>
            </a:endParaRPr>
          </a:p>
        </p:txBody>
      </p:sp>
      <p:sp>
        <p:nvSpPr>
          <p:cNvPr id="515" name="Google Shape;515;p60"/>
          <p:cNvSpPr txBox="1"/>
          <p:nvPr/>
        </p:nvSpPr>
        <p:spPr>
          <a:xfrm>
            <a:off x="6748137" y="2012280"/>
            <a:ext cx="3323303" cy="369332"/>
          </a:xfrm>
          <a:prstGeom prst="rect">
            <a:avLst/>
          </a:prstGeom>
          <a:solidFill>
            <a:schemeClr val="accent4"/>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F1CC00"/>
              </a:solidFill>
              <a:latin typeface="Calibri"/>
              <a:ea typeface="Calibri"/>
              <a:cs typeface="Calibri"/>
              <a:sym typeface="Calibri"/>
            </a:endParaRPr>
          </a:p>
        </p:txBody>
      </p:sp>
      <p:pic>
        <p:nvPicPr>
          <p:cNvPr id="516" name="Google Shape;516;p60"/>
          <p:cNvPicPr preferRelativeResize="0"/>
          <p:nvPr/>
        </p:nvPicPr>
        <p:blipFill rotWithShape="1">
          <a:blip r:embed="rId3">
            <a:alphaModFix/>
          </a:blip>
          <a:srcRect/>
          <a:stretch/>
        </p:blipFill>
        <p:spPr>
          <a:xfrm>
            <a:off x="1109336" y="2880852"/>
            <a:ext cx="4191363" cy="3330229"/>
          </a:xfrm>
          <a:prstGeom prst="rect">
            <a:avLst/>
          </a:prstGeom>
          <a:noFill/>
          <a:ln w="28575" cap="flat" cmpd="sng">
            <a:solidFill>
              <a:schemeClr val="dk2"/>
            </a:solidFill>
            <a:prstDash val="solid"/>
            <a:round/>
            <a:headEnd type="none" w="sm" len="sm"/>
            <a:tailEnd type="none" w="sm" len="sm"/>
          </a:ln>
        </p:spPr>
      </p:pic>
      <p:pic>
        <p:nvPicPr>
          <p:cNvPr id="517" name="Google Shape;517;p60"/>
          <p:cNvPicPr preferRelativeResize="0"/>
          <p:nvPr/>
        </p:nvPicPr>
        <p:blipFill rotWithShape="1">
          <a:blip r:embed="rId4">
            <a:alphaModFix/>
          </a:blip>
          <a:srcRect/>
          <a:stretch/>
        </p:blipFill>
        <p:spPr>
          <a:xfrm>
            <a:off x="6492295" y="2880850"/>
            <a:ext cx="4252328" cy="3330229"/>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61"/>
          <p:cNvSpPr txBox="1">
            <a:spLocks noGrp="1"/>
          </p:cNvSpPr>
          <p:nvPr>
            <p:ph type="title"/>
          </p:nvPr>
        </p:nvSpPr>
        <p:spPr>
          <a:xfrm>
            <a:off x="230268" y="502445"/>
            <a:ext cx="11449855" cy="76097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2800"/>
              <a:buFont typeface="Roboto"/>
              <a:buNone/>
            </a:pPr>
            <a:r>
              <a:rPr lang="en-US" sz="4400" dirty="0"/>
              <a:t>Result Analysis – Random Forest</a:t>
            </a:r>
            <a:endParaRPr sz="4400" dirty="0"/>
          </a:p>
        </p:txBody>
      </p:sp>
      <p:sp>
        <p:nvSpPr>
          <p:cNvPr id="523" name="Google Shape;523;p61"/>
          <p:cNvSpPr txBox="1">
            <a:spLocks noGrp="1"/>
          </p:cNvSpPr>
          <p:nvPr>
            <p:ph type="body" idx="1"/>
          </p:nvPr>
        </p:nvSpPr>
        <p:spPr>
          <a:xfrm>
            <a:off x="98322" y="1513042"/>
            <a:ext cx="11410818" cy="1367810"/>
          </a:xfrm>
          <a:prstGeom prst="rect">
            <a:avLst/>
          </a:prstGeom>
          <a:noFill/>
          <a:ln>
            <a:noFill/>
          </a:ln>
        </p:spPr>
        <p:txBody>
          <a:bodyPr spcFirstLastPara="1" wrap="square" lIns="91425" tIns="45700" rIns="91425" bIns="45700" anchor="t" anchorCtr="0">
            <a:noAutofit/>
          </a:bodyPr>
          <a:lstStyle/>
          <a:p>
            <a:pPr marL="685800" lvl="1" indent="-228600" algn="l" rtl="0">
              <a:lnSpc>
                <a:spcPct val="90000"/>
              </a:lnSpc>
              <a:spcBef>
                <a:spcPts val="0"/>
              </a:spcBef>
              <a:spcAft>
                <a:spcPts val="0"/>
              </a:spcAft>
              <a:buClr>
                <a:schemeClr val="dk1"/>
              </a:buClr>
              <a:buSzPts val="2400"/>
              <a:buChar char="•"/>
            </a:pPr>
            <a:r>
              <a:rPr lang="en-US" dirty="0"/>
              <a:t>Area of Residual Graph: 67%</a:t>
            </a:r>
            <a:endParaRPr dirty="0"/>
          </a:p>
          <a:p>
            <a:pPr marL="685800" lvl="1" indent="-228600" algn="l" rtl="0">
              <a:lnSpc>
                <a:spcPct val="90000"/>
              </a:lnSpc>
              <a:spcBef>
                <a:spcPts val="500"/>
              </a:spcBef>
              <a:spcAft>
                <a:spcPts val="0"/>
              </a:spcAft>
              <a:buClr>
                <a:schemeClr val="dk1"/>
              </a:buClr>
              <a:buSzPts val="2400"/>
              <a:buChar char="•"/>
            </a:pPr>
            <a:r>
              <a:rPr lang="en-US" dirty="0"/>
              <a:t>Accuracy: 62%</a:t>
            </a:r>
            <a:endParaRPr dirty="0"/>
          </a:p>
        </p:txBody>
      </p:sp>
      <p:sp>
        <p:nvSpPr>
          <p:cNvPr id="524" name="Google Shape;524;p61"/>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Roboto"/>
              <a:buNone/>
            </a:pPr>
            <a:fld id="{00000000-1234-1234-1234-123412341234}" type="slidenum">
              <a:rPr lang="en-US" sz="1200" b="0" i="0" u="none" strike="noStrike" cap="none">
                <a:solidFill>
                  <a:srgbClr val="888888"/>
                </a:solidFill>
                <a:latin typeface="Roboto"/>
                <a:ea typeface="Roboto"/>
                <a:cs typeface="Roboto"/>
                <a:sym typeface="Roboto"/>
              </a:rPr>
              <a:t>18</a:t>
            </a:fld>
            <a:endParaRPr sz="1200" b="0" i="0" u="none" strike="noStrike" cap="none">
              <a:solidFill>
                <a:srgbClr val="888888"/>
              </a:solidFill>
              <a:latin typeface="Roboto"/>
              <a:ea typeface="Roboto"/>
              <a:cs typeface="Roboto"/>
              <a:sym typeface="Roboto"/>
            </a:endParaRPr>
          </a:p>
        </p:txBody>
      </p:sp>
      <p:sp>
        <p:nvSpPr>
          <p:cNvPr id="525" name="Google Shape;525;p61"/>
          <p:cNvSpPr txBox="1"/>
          <p:nvPr/>
        </p:nvSpPr>
        <p:spPr>
          <a:xfrm>
            <a:off x="6965855" y="2012281"/>
            <a:ext cx="3323303" cy="369332"/>
          </a:xfrm>
          <a:prstGeom prst="rect">
            <a:avLst/>
          </a:prstGeom>
          <a:solidFill>
            <a:schemeClr val="accent4"/>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F1CC00"/>
              </a:solidFill>
              <a:latin typeface="Calibri"/>
              <a:ea typeface="Calibri"/>
              <a:cs typeface="Calibri"/>
              <a:sym typeface="Calibri"/>
            </a:endParaRPr>
          </a:p>
        </p:txBody>
      </p:sp>
      <p:pic>
        <p:nvPicPr>
          <p:cNvPr id="1026" name="Picture 2">
            <a:extLst>
              <a:ext uri="{FF2B5EF4-FFF2-40B4-BE49-F238E27FC236}">
                <a16:creationId xmlns:a16="http://schemas.microsoft.com/office/drawing/2014/main" id="{345174EB-7319-4340-AED0-E1E3A55085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078" y="2978331"/>
            <a:ext cx="4175248" cy="3350508"/>
          </a:xfrm>
          <a:prstGeom prst="rect">
            <a:avLst/>
          </a:prstGeom>
          <a:noFill/>
          <a:ln w="28575">
            <a:solidFill>
              <a:schemeClr val="bg2"/>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350BE08-7EDF-4347-A650-48824A170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2073" y="2978331"/>
            <a:ext cx="4336019" cy="3377223"/>
          </a:xfrm>
          <a:prstGeom prst="rect">
            <a:avLst/>
          </a:prstGeom>
          <a:noFill/>
          <a:ln w="28575">
            <a:solidFill>
              <a:schemeClr val="bg2"/>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62"/>
          <p:cNvSpPr txBox="1">
            <a:spLocks noGrp="1"/>
          </p:cNvSpPr>
          <p:nvPr>
            <p:ph type="title"/>
          </p:nvPr>
        </p:nvSpPr>
        <p:spPr>
          <a:xfrm>
            <a:off x="234877" y="507956"/>
            <a:ext cx="11722245" cy="76097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2800"/>
              <a:buFont typeface="Roboto"/>
              <a:buNone/>
            </a:pPr>
            <a:r>
              <a:rPr lang="en-US" sz="4400" dirty="0"/>
              <a:t>Result Analysis – </a:t>
            </a:r>
            <a:r>
              <a:rPr lang="en-US" sz="4400" dirty="0" err="1"/>
              <a:t>XGBoost</a:t>
            </a:r>
            <a:endParaRPr sz="4400" dirty="0"/>
          </a:p>
        </p:txBody>
      </p:sp>
      <p:sp>
        <p:nvSpPr>
          <p:cNvPr id="531" name="Google Shape;531;p62"/>
          <p:cNvSpPr txBox="1">
            <a:spLocks noGrp="1"/>
          </p:cNvSpPr>
          <p:nvPr>
            <p:ph type="body" idx="1"/>
          </p:nvPr>
        </p:nvSpPr>
        <p:spPr>
          <a:xfrm>
            <a:off x="98322" y="1513042"/>
            <a:ext cx="11410818" cy="1211685"/>
          </a:xfrm>
          <a:prstGeom prst="rect">
            <a:avLst/>
          </a:prstGeom>
          <a:noFill/>
          <a:ln>
            <a:noFill/>
          </a:ln>
        </p:spPr>
        <p:txBody>
          <a:bodyPr spcFirstLastPara="1" wrap="square" lIns="91425" tIns="45700" rIns="91425" bIns="45700" anchor="t" anchorCtr="0">
            <a:noAutofit/>
          </a:bodyPr>
          <a:lstStyle/>
          <a:p>
            <a:pPr marL="685800" lvl="1" indent="-228600" algn="l" rtl="0">
              <a:lnSpc>
                <a:spcPct val="90000"/>
              </a:lnSpc>
              <a:spcBef>
                <a:spcPts val="0"/>
              </a:spcBef>
              <a:spcAft>
                <a:spcPts val="0"/>
              </a:spcAft>
              <a:buClr>
                <a:schemeClr val="dk1"/>
              </a:buClr>
              <a:buSzPts val="2400"/>
              <a:buChar char="•"/>
            </a:pPr>
            <a:r>
              <a:rPr lang="en-US" dirty="0"/>
              <a:t>Area of Residual Graph: 68%</a:t>
            </a:r>
            <a:endParaRPr dirty="0"/>
          </a:p>
          <a:p>
            <a:pPr marL="685800" lvl="1" indent="-228600" algn="l" rtl="0">
              <a:lnSpc>
                <a:spcPct val="90000"/>
              </a:lnSpc>
              <a:spcBef>
                <a:spcPts val="500"/>
              </a:spcBef>
              <a:spcAft>
                <a:spcPts val="0"/>
              </a:spcAft>
              <a:buClr>
                <a:schemeClr val="dk1"/>
              </a:buClr>
              <a:buSzPts val="2400"/>
              <a:buChar char="•"/>
            </a:pPr>
            <a:r>
              <a:rPr lang="en-US" dirty="0"/>
              <a:t>Accuracy: 63%</a:t>
            </a:r>
            <a:endParaRPr dirty="0"/>
          </a:p>
        </p:txBody>
      </p:sp>
      <p:sp>
        <p:nvSpPr>
          <p:cNvPr id="532" name="Google Shape;532;p62"/>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Roboto"/>
              <a:buNone/>
            </a:pPr>
            <a:fld id="{00000000-1234-1234-1234-123412341234}" type="slidenum">
              <a:rPr lang="en-US" sz="1200" b="0" i="0" u="none" strike="noStrike" cap="none">
                <a:solidFill>
                  <a:srgbClr val="888888"/>
                </a:solidFill>
                <a:latin typeface="Roboto"/>
                <a:ea typeface="Roboto"/>
                <a:cs typeface="Roboto"/>
                <a:sym typeface="Roboto"/>
              </a:rPr>
              <a:t>19</a:t>
            </a:fld>
            <a:endParaRPr sz="1200" b="0" i="0" u="none" strike="noStrike" cap="none">
              <a:solidFill>
                <a:srgbClr val="888888"/>
              </a:solidFill>
              <a:latin typeface="Roboto"/>
              <a:ea typeface="Roboto"/>
              <a:cs typeface="Roboto"/>
              <a:sym typeface="Roboto"/>
            </a:endParaRPr>
          </a:p>
        </p:txBody>
      </p:sp>
      <p:sp>
        <p:nvSpPr>
          <p:cNvPr id="533" name="Google Shape;533;p62"/>
          <p:cNvSpPr txBox="1"/>
          <p:nvPr/>
        </p:nvSpPr>
        <p:spPr>
          <a:xfrm>
            <a:off x="7166357" y="1985739"/>
            <a:ext cx="3323303" cy="369332"/>
          </a:xfrm>
          <a:prstGeom prst="rect">
            <a:avLst/>
          </a:prstGeom>
          <a:solidFill>
            <a:schemeClr val="accent4"/>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F1CC00"/>
              </a:solidFill>
              <a:latin typeface="Calibri"/>
              <a:ea typeface="Calibri"/>
              <a:cs typeface="Calibri"/>
              <a:sym typeface="Calibri"/>
            </a:endParaRPr>
          </a:p>
        </p:txBody>
      </p:sp>
      <p:pic>
        <p:nvPicPr>
          <p:cNvPr id="534" name="Google Shape;534;p62"/>
          <p:cNvPicPr preferRelativeResize="0"/>
          <p:nvPr/>
        </p:nvPicPr>
        <p:blipFill rotWithShape="1">
          <a:blip r:embed="rId3">
            <a:alphaModFix/>
          </a:blip>
          <a:srcRect/>
          <a:stretch/>
        </p:blipFill>
        <p:spPr>
          <a:xfrm>
            <a:off x="1425836" y="2796384"/>
            <a:ext cx="4252966" cy="3347241"/>
          </a:xfrm>
          <a:prstGeom prst="rect">
            <a:avLst/>
          </a:prstGeom>
          <a:noFill/>
          <a:ln w="28575" cap="flat" cmpd="sng">
            <a:solidFill>
              <a:schemeClr val="dk2"/>
            </a:solidFill>
            <a:prstDash val="solid"/>
            <a:round/>
            <a:headEnd type="none" w="sm" len="sm"/>
            <a:tailEnd type="none" w="sm" len="sm"/>
          </a:ln>
        </p:spPr>
      </p:pic>
      <p:pic>
        <p:nvPicPr>
          <p:cNvPr id="535" name="Google Shape;535;p62"/>
          <p:cNvPicPr preferRelativeResize="0"/>
          <p:nvPr/>
        </p:nvPicPr>
        <p:blipFill rotWithShape="1">
          <a:blip r:embed="rId4">
            <a:alphaModFix/>
          </a:blip>
          <a:srcRect/>
          <a:stretch/>
        </p:blipFill>
        <p:spPr>
          <a:xfrm>
            <a:off x="6625305" y="2796384"/>
            <a:ext cx="4271075" cy="3315857"/>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17" name="Google Shape;227;p2">
            <a:extLst>
              <a:ext uri="{FF2B5EF4-FFF2-40B4-BE49-F238E27FC236}">
                <a16:creationId xmlns:a16="http://schemas.microsoft.com/office/drawing/2014/main" id="{296F3EC3-7A25-48CA-9A92-75AC18C8546B}"/>
              </a:ext>
            </a:extLst>
          </p:cNvPr>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200"/>
              <a:buFont typeface="Roboto"/>
              <a:buNone/>
            </a:pPr>
            <a:fld id="{00000000-1234-1234-1234-123412341234}" type="slidenum">
              <a:rPr lang="en-US" sz="1200" b="0" i="0" u="none" strike="noStrike" cap="none">
                <a:solidFill>
                  <a:srgbClr val="FFFFFF"/>
                </a:solidFill>
                <a:latin typeface="Roboto"/>
                <a:ea typeface="Roboto"/>
                <a:cs typeface="Roboto"/>
                <a:sym typeface="Roboto"/>
              </a:rPr>
              <a:t>2</a:t>
            </a:fld>
            <a:endParaRPr sz="1200" b="0" i="0" u="none" strike="noStrike" cap="none">
              <a:solidFill>
                <a:srgbClr val="FFFFFF"/>
              </a:solidFill>
              <a:latin typeface="Roboto"/>
              <a:ea typeface="Roboto"/>
              <a:cs typeface="Roboto"/>
              <a:sym typeface="Roboto"/>
            </a:endParaRPr>
          </a:p>
        </p:txBody>
      </p:sp>
      <p:sp>
        <p:nvSpPr>
          <p:cNvPr id="18" name="Google Shape;228;p2">
            <a:extLst>
              <a:ext uri="{FF2B5EF4-FFF2-40B4-BE49-F238E27FC236}">
                <a16:creationId xmlns:a16="http://schemas.microsoft.com/office/drawing/2014/main" id="{EF762165-C410-4414-A825-B3D5048577EA}"/>
              </a:ext>
            </a:extLst>
          </p:cNvPr>
          <p:cNvSpPr txBox="1">
            <a:spLocks/>
          </p:cNvSpPr>
          <p:nvPr/>
        </p:nvSpPr>
        <p:spPr>
          <a:xfrm>
            <a:off x="514703" y="1576250"/>
            <a:ext cx="4350900" cy="41280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800" b="0" i="0" u="none" strike="noStrike" cap="none">
                <a:solidFill>
                  <a:schemeClr val="lt1"/>
                </a:solidFill>
                <a:latin typeface="Roboto"/>
                <a:ea typeface="Roboto"/>
                <a:cs typeface="Roboto"/>
                <a:sym typeface="Roboto"/>
              </a:defRPr>
            </a:lvl1pPr>
            <a:lvl2pPr marL="914400" marR="0" lvl="1" indent="-342900" algn="l" rtl="0">
              <a:lnSpc>
                <a:spcPct val="90000"/>
              </a:lnSpc>
              <a:spcBef>
                <a:spcPts val="500"/>
              </a:spcBef>
              <a:spcAft>
                <a:spcPts val="0"/>
              </a:spcAft>
              <a:buClr>
                <a:schemeClr val="lt1"/>
              </a:buClr>
              <a:buSzPts val="1800"/>
              <a:buFont typeface="Arial"/>
              <a:buChar char="•"/>
              <a:defRPr sz="2400" b="0" i="0" u="none" strike="noStrike" cap="none">
                <a:solidFill>
                  <a:schemeClr val="lt1"/>
                </a:solidFill>
                <a:latin typeface="Roboto"/>
                <a:ea typeface="Roboto"/>
                <a:cs typeface="Roboto"/>
                <a:sym typeface="Roboto"/>
              </a:defRPr>
            </a:lvl2pPr>
            <a:lvl3pPr marL="1371600" marR="0" lvl="2"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Roboto"/>
                <a:ea typeface="Roboto"/>
                <a:cs typeface="Roboto"/>
                <a:sym typeface="Roboto"/>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oboto"/>
                <a:ea typeface="Roboto"/>
                <a:cs typeface="Roboto"/>
                <a:sym typeface="Roboto"/>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pPr marL="228600" indent="-228600">
              <a:spcBef>
                <a:spcPts val="0"/>
              </a:spcBef>
              <a:buSzPts val="2800"/>
            </a:pPr>
            <a:r>
              <a:rPr lang="en-US"/>
              <a:t>Problem Statement</a:t>
            </a:r>
          </a:p>
          <a:p>
            <a:pPr marL="228600" indent="-228600">
              <a:buSzPts val="2800"/>
            </a:pPr>
            <a:r>
              <a:rPr lang="en-US"/>
              <a:t>Dataset</a:t>
            </a:r>
          </a:p>
          <a:p>
            <a:pPr marL="228600" indent="-228600">
              <a:buSzPts val="2800"/>
            </a:pPr>
            <a:r>
              <a:rPr lang="en-US"/>
              <a:t>Feature Description</a:t>
            </a:r>
          </a:p>
          <a:p>
            <a:pPr marL="228600" indent="-228600">
              <a:buSzPts val="2800"/>
            </a:pPr>
            <a:r>
              <a:rPr lang="en-US"/>
              <a:t>Data Pre-processing</a:t>
            </a:r>
          </a:p>
          <a:p>
            <a:pPr marL="228600" indent="-228600">
              <a:buSzPts val="2800"/>
            </a:pPr>
            <a:r>
              <a:rPr lang="en-US"/>
              <a:t>Modelling Methods</a:t>
            </a:r>
          </a:p>
          <a:p>
            <a:pPr marL="228600" indent="-228600">
              <a:buSzPts val="2800"/>
            </a:pPr>
            <a:r>
              <a:rPr lang="en-US"/>
              <a:t>Results</a:t>
            </a:r>
          </a:p>
          <a:p>
            <a:pPr marL="228600" indent="-228600">
              <a:buSzPts val="2800"/>
            </a:pPr>
            <a:r>
              <a:rPr lang="en-US"/>
              <a:t>Model Critique</a:t>
            </a:r>
          </a:p>
          <a:p>
            <a:pPr marL="228600" indent="-228600">
              <a:buSzPts val="2800"/>
            </a:pPr>
            <a:r>
              <a:rPr lang="en-US"/>
              <a:t>Conclusion</a:t>
            </a:r>
            <a:endParaRPr lang="en-US" dirty="0"/>
          </a:p>
        </p:txBody>
      </p:sp>
      <p:sp>
        <p:nvSpPr>
          <p:cNvPr id="19" name="Google Shape;229;p2">
            <a:extLst>
              <a:ext uri="{FF2B5EF4-FFF2-40B4-BE49-F238E27FC236}">
                <a16:creationId xmlns:a16="http://schemas.microsoft.com/office/drawing/2014/main" id="{137ED13E-DE44-4A14-AA26-8456E8426D40}"/>
              </a:ext>
            </a:extLst>
          </p:cNvPr>
          <p:cNvSpPr txBox="1">
            <a:spLocks/>
          </p:cNvSpPr>
          <p:nvPr/>
        </p:nvSpPr>
        <p:spPr>
          <a:xfrm>
            <a:off x="390591" y="331711"/>
            <a:ext cx="11410800"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400"/>
              <a:buFont typeface="Roboto"/>
              <a:buNone/>
              <a:defRPr sz="4400" b="1"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1CC00"/>
              </a:buClr>
            </a:pPr>
            <a:r>
              <a:rPr lang="en-US" dirty="0">
                <a:solidFill>
                  <a:srgbClr val="F1CC00"/>
                </a:solidFill>
              </a:rPr>
              <a:t>Outline</a:t>
            </a:r>
            <a:endParaRPr lang="en-US" sz="3600" dirty="0"/>
          </a:p>
        </p:txBody>
      </p:sp>
      <p:sp>
        <p:nvSpPr>
          <p:cNvPr id="20" name="Google Shape;230;p2">
            <a:extLst>
              <a:ext uri="{FF2B5EF4-FFF2-40B4-BE49-F238E27FC236}">
                <a16:creationId xmlns:a16="http://schemas.microsoft.com/office/drawing/2014/main" id="{71F37809-29EA-43C9-9298-CA8FD65DFF98}"/>
              </a:ext>
            </a:extLst>
          </p:cNvPr>
          <p:cNvSpPr/>
          <p:nvPr/>
        </p:nvSpPr>
        <p:spPr>
          <a:xfrm rot="233520">
            <a:off x="7231075" y="-374838"/>
            <a:ext cx="2594603" cy="4937583"/>
          </a:xfrm>
          <a:custGeom>
            <a:avLst/>
            <a:gdLst/>
            <a:ahLst/>
            <a:cxnLst/>
            <a:rect l="l" t="t" r="r" b="b"/>
            <a:pathLst>
              <a:path w="4679852" h="7460634" extrusionOk="0">
                <a:moveTo>
                  <a:pt x="0" y="0"/>
                </a:moveTo>
                <a:lnTo>
                  <a:pt x="4679852" y="0"/>
                </a:lnTo>
                <a:lnTo>
                  <a:pt x="4679852" y="7460634"/>
                </a:lnTo>
                <a:lnTo>
                  <a:pt x="0" y="746063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 name="Google Shape;231;p2">
            <a:extLst>
              <a:ext uri="{FF2B5EF4-FFF2-40B4-BE49-F238E27FC236}">
                <a16:creationId xmlns:a16="http://schemas.microsoft.com/office/drawing/2014/main" id="{A75520E1-8726-4321-9C17-2F47C5F0FB5F}"/>
              </a:ext>
            </a:extLst>
          </p:cNvPr>
          <p:cNvSpPr/>
          <p:nvPr/>
        </p:nvSpPr>
        <p:spPr>
          <a:xfrm rot="5400000">
            <a:off x="4023467" y="5015559"/>
            <a:ext cx="3400389" cy="2001285"/>
          </a:xfrm>
          <a:custGeom>
            <a:avLst/>
            <a:gdLst/>
            <a:ahLst/>
            <a:cxnLst/>
            <a:rect l="l" t="t" r="r" b="b"/>
            <a:pathLst>
              <a:path w="2868521" h="1366459" extrusionOk="0">
                <a:moveTo>
                  <a:pt x="0" y="0"/>
                </a:moveTo>
                <a:lnTo>
                  <a:pt x="2868522" y="0"/>
                </a:lnTo>
                <a:lnTo>
                  <a:pt x="2868522" y="1366460"/>
                </a:lnTo>
                <a:lnTo>
                  <a:pt x="0" y="136646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 name="Google Shape;232;p2">
            <a:extLst>
              <a:ext uri="{FF2B5EF4-FFF2-40B4-BE49-F238E27FC236}">
                <a16:creationId xmlns:a16="http://schemas.microsoft.com/office/drawing/2014/main" id="{BF4A9768-EC4E-4BE3-88AE-3182A0AC9A3C}"/>
              </a:ext>
            </a:extLst>
          </p:cNvPr>
          <p:cNvSpPr/>
          <p:nvPr/>
        </p:nvSpPr>
        <p:spPr>
          <a:xfrm>
            <a:off x="7114553" y="4645108"/>
            <a:ext cx="1322002" cy="3098304"/>
          </a:xfrm>
          <a:custGeom>
            <a:avLst/>
            <a:gdLst/>
            <a:ahLst/>
            <a:cxnLst/>
            <a:rect l="l" t="t" r="r" b="b"/>
            <a:pathLst>
              <a:path w="3434513" h="6869027" extrusionOk="0">
                <a:moveTo>
                  <a:pt x="0" y="0"/>
                </a:moveTo>
                <a:lnTo>
                  <a:pt x="3434514" y="0"/>
                </a:lnTo>
                <a:lnTo>
                  <a:pt x="3434514" y="6869026"/>
                </a:lnTo>
                <a:lnTo>
                  <a:pt x="0" y="6869026"/>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 name="Google Shape;233;p2">
            <a:extLst>
              <a:ext uri="{FF2B5EF4-FFF2-40B4-BE49-F238E27FC236}">
                <a16:creationId xmlns:a16="http://schemas.microsoft.com/office/drawing/2014/main" id="{EAC46399-39D6-4B1E-B4D9-19962768E511}"/>
              </a:ext>
            </a:extLst>
          </p:cNvPr>
          <p:cNvSpPr/>
          <p:nvPr/>
        </p:nvSpPr>
        <p:spPr>
          <a:xfrm rot="1477883">
            <a:off x="9261166" y="3837468"/>
            <a:ext cx="1500829" cy="3403469"/>
          </a:xfrm>
          <a:custGeom>
            <a:avLst/>
            <a:gdLst/>
            <a:ahLst/>
            <a:cxnLst/>
            <a:rect l="l" t="t" r="r" b="b"/>
            <a:pathLst>
              <a:path w="4437409" h="7074130" extrusionOk="0">
                <a:moveTo>
                  <a:pt x="0" y="0"/>
                </a:moveTo>
                <a:lnTo>
                  <a:pt x="4437408" y="0"/>
                </a:lnTo>
                <a:lnTo>
                  <a:pt x="4437408" y="7074130"/>
                </a:lnTo>
                <a:lnTo>
                  <a:pt x="0" y="7074130"/>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10"/>
          <p:cNvSpPr txBox="1">
            <a:spLocks noGrp="1"/>
          </p:cNvSpPr>
          <p:nvPr>
            <p:ph type="title"/>
          </p:nvPr>
        </p:nvSpPr>
        <p:spPr>
          <a:xfrm>
            <a:off x="371072" y="501650"/>
            <a:ext cx="11449855" cy="76097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2800"/>
              <a:buFont typeface="Roboto"/>
              <a:buNone/>
            </a:pPr>
            <a:r>
              <a:rPr lang="en-US" sz="4400" dirty="0"/>
              <a:t>Analysis and Interpretation</a:t>
            </a:r>
            <a:endParaRPr sz="4400" dirty="0"/>
          </a:p>
        </p:txBody>
      </p:sp>
      <p:sp>
        <p:nvSpPr>
          <p:cNvPr id="542" name="Google Shape;542;p10"/>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pic>
        <p:nvPicPr>
          <p:cNvPr id="543" name="Google Shape;543;p10" descr="Take Off with solid fill"/>
          <p:cNvPicPr preferRelativeResize="0"/>
          <p:nvPr/>
        </p:nvPicPr>
        <p:blipFill rotWithShape="1">
          <a:blip r:embed="rId3">
            <a:alphaModFix/>
          </a:blip>
          <a:srcRect/>
          <a:stretch/>
        </p:blipFill>
        <p:spPr>
          <a:xfrm>
            <a:off x="128723" y="2173798"/>
            <a:ext cx="457200" cy="457200"/>
          </a:xfrm>
          <a:prstGeom prst="rect">
            <a:avLst/>
          </a:prstGeom>
          <a:noFill/>
          <a:ln>
            <a:noFill/>
          </a:ln>
        </p:spPr>
      </p:pic>
      <p:sp>
        <p:nvSpPr>
          <p:cNvPr id="544" name="Google Shape;544;p10"/>
          <p:cNvSpPr/>
          <p:nvPr/>
        </p:nvSpPr>
        <p:spPr>
          <a:xfrm>
            <a:off x="656286" y="2124454"/>
            <a:ext cx="11274458" cy="760977"/>
          </a:xfrm>
          <a:prstGeom prst="roundRect">
            <a:avLst>
              <a:gd name="adj" fmla="val 16667"/>
            </a:avLst>
          </a:prstGeom>
          <a:solidFill>
            <a:schemeClr val="lt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dk1"/>
                </a:solidFill>
                <a:latin typeface="Arial"/>
                <a:ea typeface="Arial"/>
                <a:cs typeface="Arial"/>
                <a:sym typeface="Arial"/>
              </a:rPr>
              <a:t>_ model boasts an impressive </a:t>
            </a:r>
            <a:r>
              <a:rPr lang="en-US" sz="1400" b="0" i="0" u="none" strike="noStrike" cap="none" dirty="0">
                <a:solidFill>
                  <a:srgbClr val="FF0000"/>
                </a:solidFill>
                <a:latin typeface="Arial"/>
                <a:ea typeface="Arial"/>
                <a:cs typeface="Arial"/>
                <a:sym typeface="Arial"/>
              </a:rPr>
              <a:t>88%</a:t>
            </a:r>
            <a:r>
              <a:rPr lang="en-US" sz="1400" b="0" i="0" u="none" strike="noStrike" cap="none" dirty="0">
                <a:solidFill>
                  <a:schemeClr val="dk1"/>
                </a:solidFill>
                <a:latin typeface="Arial"/>
                <a:ea typeface="Arial"/>
                <a:cs typeface="Arial"/>
                <a:sym typeface="Arial"/>
              </a:rPr>
              <a:t> accuracy, ensuring reliable identification and management of flight delays for enhanced operational efficiency and passenger satisfaction.</a:t>
            </a:r>
            <a:endParaRPr sz="1400" b="0" i="0" u="none" strike="noStrike" cap="none" dirty="0">
              <a:solidFill>
                <a:schemeClr val="dk1"/>
              </a:solidFill>
              <a:latin typeface="Arial"/>
              <a:ea typeface="Arial"/>
              <a:cs typeface="Arial"/>
              <a:sym typeface="Arial"/>
            </a:endParaRPr>
          </a:p>
        </p:txBody>
      </p:sp>
      <p:pic>
        <p:nvPicPr>
          <p:cNvPr id="545" name="Google Shape;545;p10" descr="Take Off with solid fill"/>
          <p:cNvPicPr preferRelativeResize="0"/>
          <p:nvPr/>
        </p:nvPicPr>
        <p:blipFill rotWithShape="1">
          <a:blip r:embed="rId3">
            <a:alphaModFix/>
          </a:blip>
          <a:srcRect/>
          <a:stretch/>
        </p:blipFill>
        <p:spPr>
          <a:xfrm>
            <a:off x="128723" y="3478865"/>
            <a:ext cx="457200" cy="457200"/>
          </a:xfrm>
          <a:prstGeom prst="rect">
            <a:avLst/>
          </a:prstGeom>
          <a:noFill/>
          <a:ln>
            <a:noFill/>
          </a:ln>
        </p:spPr>
      </p:pic>
      <p:sp>
        <p:nvSpPr>
          <p:cNvPr id="546" name="Google Shape;546;p10"/>
          <p:cNvSpPr/>
          <p:nvPr/>
        </p:nvSpPr>
        <p:spPr>
          <a:xfrm>
            <a:off x="656286" y="3157257"/>
            <a:ext cx="11274458" cy="1218800"/>
          </a:xfrm>
          <a:prstGeom prst="roundRect">
            <a:avLst>
              <a:gd name="adj" fmla="val 16667"/>
            </a:avLst>
          </a:prstGeom>
          <a:solidFill>
            <a:schemeClr val="lt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dirty="0">
                <a:solidFill>
                  <a:schemeClr val="dk1"/>
                </a:solidFill>
                <a:latin typeface="Arial"/>
                <a:ea typeface="Arial"/>
                <a:cs typeface="Arial"/>
                <a:sym typeface="Arial"/>
              </a:rPr>
              <a:t>Strategic Planning</a:t>
            </a:r>
            <a:r>
              <a:rPr lang="en-US" sz="1400" b="0" i="0" u="none" strike="noStrike" cap="none" dirty="0">
                <a:solidFill>
                  <a:schemeClr val="dk1"/>
                </a:solidFill>
                <a:latin typeface="Arial"/>
                <a:ea typeface="Arial"/>
                <a:cs typeface="Arial"/>
                <a:sym typeface="Arial"/>
              </a:rPr>
              <a:t>: The model offers insights for strategic planning in the airline industry, enabling optimization of operations, route planning, and resource allocation to improve efficiency and customer satisfaction.</a:t>
            </a:r>
            <a:endParaRPr dirty="0"/>
          </a:p>
          <a:p>
            <a:pPr marL="0" marR="0" lvl="0" indent="0" algn="ctr"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US" sz="1400" b="1" i="0" u="none" strike="noStrike" cap="none" dirty="0">
                <a:solidFill>
                  <a:schemeClr val="dk1"/>
                </a:solidFill>
                <a:latin typeface="Arial"/>
                <a:ea typeface="Arial"/>
                <a:cs typeface="Arial"/>
                <a:sym typeface="Arial"/>
              </a:rPr>
              <a:t>Resource Allocation</a:t>
            </a:r>
            <a:r>
              <a:rPr lang="en-US" sz="1400" b="0" i="0" u="none" strike="noStrike" cap="none" dirty="0">
                <a:solidFill>
                  <a:schemeClr val="dk1"/>
                </a:solidFill>
                <a:latin typeface="Arial"/>
                <a:ea typeface="Arial"/>
                <a:cs typeface="Arial"/>
                <a:sym typeface="Arial"/>
              </a:rPr>
              <a:t>: Accurate predictions empower airlines to optimize resource allocation, including staffing, maintenance schedules, and fuel management, reducing costs and enhancing profitability.</a:t>
            </a:r>
            <a:endParaRPr sz="1400" b="0" i="0" u="none" strike="noStrike" cap="none" dirty="0">
              <a:solidFill>
                <a:schemeClr val="dk1"/>
              </a:solidFill>
              <a:latin typeface="Arial"/>
              <a:ea typeface="Arial"/>
              <a:cs typeface="Arial"/>
              <a:sym typeface="Arial"/>
            </a:endParaRPr>
          </a:p>
        </p:txBody>
      </p:sp>
      <p:pic>
        <p:nvPicPr>
          <p:cNvPr id="547" name="Google Shape;547;p10" descr="Take Off with solid fill"/>
          <p:cNvPicPr preferRelativeResize="0"/>
          <p:nvPr/>
        </p:nvPicPr>
        <p:blipFill rotWithShape="1">
          <a:blip r:embed="rId3">
            <a:alphaModFix/>
          </a:blip>
          <a:srcRect/>
          <a:stretch/>
        </p:blipFill>
        <p:spPr>
          <a:xfrm>
            <a:off x="128723" y="5056198"/>
            <a:ext cx="457200" cy="457200"/>
          </a:xfrm>
          <a:prstGeom prst="rect">
            <a:avLst/>
          </a:prstGeom>
          <a:noFill/>
          <a:ln>
            <a:noFill/>
          </a:ln>
        </p:spPr>
      </p:pic>
      <p:sp>
        <p:nvSpPr>
          <p:cNvPr id="548" name="Google Shape;548;p10"/>
          <p:cNvSpPr/>
          <p:nvPr/>
        </p:nvSpPr>
        <p:spPr>
          <a:xfrm>
            <a:off x="656286" y="4734590"/>
            <a:ext cx="11274458" cy="1339639"/>
          </a:xfrm>
          <a:prstGeom prst="roundRect">
            <a:avLst>
              <a:gd name="adj" fmla="val 16667"/>
            </a:avLst>
          </a:prstGeom>
          <a:solidFill>
            <a:schemeClr val="lt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dk1"/>
                </a:solidFill>
                <a:latin typeface="Arial"/>
                <a:ea typeface="Arial"/>
                <a:cs typeface="Arial"/>
                <a:sym typeface="Arial"/>
              </a:rPr>
              <a:t>We recommend implementing targeted strategies to mitigate delays, such as adjusting flight schedules for routes prone to delays and allocating additional resources to expedite turnaround times.</a:t>
            </a:r>
            <a:endParaRPr dirty="0"/>
          </a:p>
          <a:p>
            <a:pPr marL="0" marR="0" lvl="0" indent="0" algn="ctr"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US" sz="1400" b="0" i="0" u="none" strike="noStrike" cap="none" dirty="0">
                <a:solidFill>
                  <a:schemeClr val="dk1"/>
                </a:solidFill>
                <a:latin typeface="Arial"/>
                <a:ea typeface="Arial"/>
                <a:cs typeface="Arial"/>
                <a:sym typeface="Arial"/>
              </a:rPr>
              <a:t>Additionally, proactive measures, like investing in preventive maintenance programs, can address underlying issues and improve operational efficiency to minimize delays and enhance passenger satisfaction.</a:t>
            </a:r>
            <a:endParaRPr sz="1400" b="0" i="0" u="none" strike="noStrike" cap="none" dirty="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11"/>
          <p:cNvSpPr txBox="1">
            <a:spLocks noGrp="1"/>
          </p:cNvSpPr>
          <p:nvPr>
            <p:ph type="title"/>
          </p:nvPr>
        </p:nvSpPr>
        <p:spPr>
          <a:xfrm>
            <a:off x="371072" y="501650"/>
            <a:ext cx="11449855" cy="76097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2800"/>
              <a:buFont typeface="Roboto"/>
              <a:buNone/>
            </a:pPr>
            <a:r>
              <a:rPr lang="en-US" sz="4400" dirty="0"/>
              <a:t>Model Critique</a:t>
            </a:r>
            <a:endParaRPr dirty="0"/>
          </a:p>
        </p:txBody>
      </p:sp>
      <p:sp>
        <p:nvSpPr>
          <p:cNvPr id="555" name="Google Shape;555;p11"/>
          <p:cNvSpPr txBox="1">
            <a:spLocks noGrp="1"/>
          </p:cNvSpPr>
          <p:nvPr>
            <p:ph type="body" idx="1"/>
          </p:nvPr>
        </p:nvSpPr>
        <p:spPr>
          <a:xfrm>
            <a:off x="95793" y="1521186"/>
            <a:ext cx="12026537" cy="4835164"/>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202124"/>
              </a:buClr>
              <a:buSzPts val="2400"/>
              <a:buChar char="•"/>
            </a:pPr>
            <a:r>
              <a:rPr lang="en-US" sz="1800" dirty="0">
                <a:solidFill>
                  <a:srgbClr val="202124"/>
                </a:solidFill>
              </a:rPr>
              <a:t>Does the model satisfactorily answer the questions posed?</a:t>
            </a:r>
            <a:endParaRPr dirty="0"/>
          </a:p>
          <a:p>
            <a:pPr marL="0" lvl="0" indent="0" algn="l" rtl="0">
              <a:lnSpc>
                <a:spcPct val="90000"/>
              </a:lnSpc>
              <a:spcBef>
                <a:spcPts val="0"/>
              </a:spcBef>
              <a:spcAft>
                <a:spcPts val="0"/>
              </a:spcAft>
              <a:buClr>
                <a:srgbClr val="202124"/>
              </a:buClr>
              <a:buSzPts val="2400"/>
              <a:buNone/>
            </a:pPr>
            <a:r>
              <a:rPr lang="en-US" sz="1800" dirty="0">
                <a:solidFill>
                  <a:srgbClr val="202124"/>
                </a:solidFill>
              </a:rPr>
              <a:t>Regression model did.. And then it didn’t work out because of unavailability of critical data responsible for delays like weather delay, NAS delay etc. Referring to the plots of cancellation, referring to the plot below and then we switched to Classification.</a:t>
            </a:r>
            <a:endParaRPr dirty="0"/>
          </a:p>
          <a:p>
            <a:pPr marL="228600" lvl="0" indent="-228600" algn="l" rtl="0">
              <a:lnSpc>
                <a:spcPct val="90000"/>
              </a:lnSpc>
              <a:spcBef>
                <a:spcPts val="0"/>
              </a:spcBef>
              <a:spcAft>
                <a:spcPts val="0"/>
              </a:spcAft>
              <a:buClr>
                <a:srgbClr val="202124"/>
              </a:buClr>
              <a:buSzPts val="2400"/>
              <a:buChar char="•"/>
            </a:pPr>
            <a:r>
              <a:rPr lang="en-US" sz="1800" dirty="0">
                <a:solidFill>
                  <a:srgbClr val="202124"/>
                </a:solidFill>
              </a:rPr>
              <a:t>Discuss the limitations of the model, possibilities to improve the model, etc.</a:t>
            </a:r>
            <a:endParaRPr dirty="0"/>
          </a:p>
          <a:p>
            <a:pPr marL="0" lvl="0" indent="0" algn="l" rtl="0">
              <a:lnSpc>
                <a:spcPct val="90000"/>
              </a:lnSpc>
              <a:spcBef>
                <a:spcPts val="0"/>
              </a:spcBef>
              <a:spcAft>
                <a:spcPts val="0"/>
              </a:spcAft>
              <a:buClr>
                <a:srgbClr val="202124"/>
              </a:buClr>
              <a:buSzPts val="2400"/>
              <a:buNone/>
            </a:pPr>
            <a:r>
              <a:rPr lang="en-US" sz="1800" dirty="0"/>
              <a:t>Since we have one-year data close to 5 million records comprising of multiple airports and airlines, it took hours to train the model, and to improve the performance of model, we added Hyper Parameter tuning that extends the hours. </a:t>
            </a:r>
            <a:endParaRPr dirty="0"/>
          </a:p>
          <a:p>
            <a:pPr marL="0" lvl="0" indent="0" algn="l" rtl="0">
              <a:lnSpc>
                <a:spcPct val="90000"/>
              </a:lnSpc>
              <a:spcBef>
                <a:spcPts val="0"/>
              </a:spcBef>
              <a:spcAft>
                <a:spcPts val="0"/>
              </a:spcAft>
              <a:buClr>
                <a:srgbClr val="202124"/>
              </a:buClr>
              <a:buSzPts val="2400"/>
              <a:buNone/>
            </a:pPr>
            <a:r>
              <a:rPr lang="en-US" sz="1800" dirty="0"/>
              <a:t>We could improve this by considering the model to train the data related to an airport or airline.</a:t>
            </a:r>
            <a:endParaRPr dirty="0"/>
          </a:p>
          <a:p>
            <a:pPr marL="0" lvl="0" indent="0" algn="l" rtl="0">
              <a:lnSpc>
                <a:spcPct val="90000"/>
              </a:lnSpc>
              <a:spcBef>
                <a:spcPts val="0"/>
              </a:spcBef>
              <a:spcAft>
                <a:spcPts val="0"/>
              </a:spcAft>
              <a:buClr>
                <a:srgbClr val="202124"/>
              </a:buClr>
              <a:buSzPts val="2400"/>
              <a:buNone/>
            </a:pPr>
            <a:endParaRPr sz="1800" dirty="0"/>
          </a:p>
        </p:txBody>
      </p:sp>
      <p:sp>
        <p:nvSpPr>
          <p:cNvPr id="556" name="Google Shape;556;p11"/>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pic>
        <p:nvPicPr>
          <p:cNvPr id="557" name="Google Shape;557;p11"/>
          <p:cNvPicPr preferRelativeResize="0"/>
          <p:nvPr/>
        </p:nvPicPr>
        <p:blipFill rotWithShape="1">
          <a:blip r:embed="rId3">
            <a:alphaModFix/>
          </a:blip>
          <a:srcRect/>
          <a:stretch/>
        </p:blipFill>
        <p:spPr>
          <a:xfrm>
            <a:off x="3963640" y="3677684"/>
            <a:ext cx="4290842" cy="3043791"/>
          </a:xfrm>
          <a:prstGeom prst="rect">
            <a:avLst/>
          </a:prstGeom>
          <a:noFill/>
          <a:ln w="28575" cap="flat" cmpd="sng">
            <a:solidFill>
              <a:schemeClr val="lt2"/>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13"/>
          <p:cNvSpPr/>
          <p:nvPr/>
        </p:nvSpPr>
        <p:spPr>
          <a:xfrm rot="1249887">
            <a:off x="539626" y="-4395745"/>
            <a:ext cx="3213031" cy="6135997"/>
          </a:xfrm>
          <a:custGeom>
            <a:avLst/>
            <a:gdLst/>
            <a:ahLst/>
            <a:cxnLst/>
            <a:rect l="l" t="t" r="r" b="b"/>
            <a:pathLst>
              <a:path w="4819547" h="9203996" extrusionOk="0">
                <a:moveTo>
                  <a:pt x="0" y="0"/>
                </a:moveTo>
                <a:lnTo>
                  <a:pt x="4819547" y="0"/>
                </a:lnTo>
                <a:lnTo>
                  <a:pt x="4819547" y="9203995"/>
                </a:lnTo>
                <a:lnTo>
                  <a:pt x="0" y="920399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13"/>
          <p:cNvSpPr/>
          <p:nvPr/>
        </p:nvSpPr>
        <p:spPr>
          <a:xfrm rot="1249887">
            <a:off x="-1552723" y="1636575"/>
            <a:ext cx="3200533" cy="5102299"/>
          </a:xfrm>
          <a:custGeom>
            <a:avLst/>
            <a:gdLst/>
            <a:ahLst/>
            <a:cxnLst/>
            <a:rect l="l" t="t" r="r" b="b"/>
            <a:pathLst>
              <a:path w="4800799" h="7653448" extrusionOk="0">
                <a:moveTo>
                  <a:pt x="0" y="0"/>
                </a:moveTo>
                <a:lnTo>
                  <a:pt x="4800800" y="0"/>
                </a:lnTo>
                <a:lnTo>
                  <a:pt x="4800800" y="7653448"/>
                </a:lnTo>
                <a:lnTo>
                  <a:pt x="0" y="7653448"/>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13"/>
          <p:cNvSpPr/>
          <p:nvPr/>
        </p:nvSpPr>
        <p:spPr>
          <a:xfrm rot="1249887">
            <a:off x="1104282" y="3733634"/>
            <a:ext cx="3200533" cy="6401066"/>
          </a:xfrm>
          <a:custGeom>
            <a:avLst/>
            <a:gdLst/>
            <a:ahLst/>
            <a:cxnLst/>
            <a:rect l="l" t="t" r="r" b="b"/>
            <a:pathLst>
              <a:path w="4800799" h="9601599" extrusionOk="0">
                <a:moveTo>
                  <a:pt x="0" y="0"/>
                </a:moveTo>
                <a:lnTo>
                  <a:pt x="4800800" y="0"/>
                </a:lnTo>
                <a:lnTo>
                  <a:pt x="4800800" y="9601599"/>
                </a:lnTo>
                <a:lnTo>
                  <a:pt x="0" y="9601599"/>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13"/>
          <p:cNvSpPr/>
          <p:nvPr/>
        </p:nvSpPr>
        <p:spPr>
          <a:xfrm rot="1249887">
            <a:off x="3250011" y="-1256326"/>
            <a:ext cx="3200533" cy="5102299"/>
          </a:xfrm>
          <a:custGeom>
            <a:avLst/>
            <a:gdLst/>
            <a:ahLst/>
            <a:cxnLst/>
            <a:rect l="l" t="t" r="r" b="b"/>
            <a:pathLst>
              <a:path w="4800799" h="7653448" extrusionOk="0">
                <a:moveTo>
                  <a:pt x="0" y="0"/>
                </a:moveTo>
                <a:lnTo>
                  <a:pt x="4800799" y="0"/>
                </a:lnTo>
                <a:lnTo>
                  <a:pt x="4800799" y="7653449"/>
                </a:lnTo>
                <a:lnTo>
                  <a:pt x="0" y="7653449"/>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13"/>
          <p:cNvSpPr/>
          <p:nvPr/>
        </p:nvSpPr>
        <p:spPr>
          <a:xfrm rot="1249887">
            <a:off x="7407061" y="-2595610"/>
            <a:ext cx="3395487" cy="5413094"/>
          </a:xfrm>
          <a:custGeom>
            <a:avLst/>
            <a:gdLst/>
            <a:ahLst/>
            <a:cxnLst/>
            <a:rect l="l" t="t" r="r" b="b"/>
            <a:pathLst>
              <a:path w="5093230" h="8119641" extrusionOk="0">
                <a:moveTo>
                  <a:pt x="0" y="0"/>
                </a:moveTo>
                <a:lnTo>
                  <a:pt x="5093230" y="0"/>
                </a:lnTo>
                <a:lnTo>
                  <a:pt x="5093230" y="8119641"/>
                </a:lnTo>
                <a:lnTo>
                  <a:pt x="0" y="8119641"/>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13"/>
          <p:cNvSpPr/>
          <p:nvPr/>
        </p:nvSpPr>
        <p:spPr>
          <a:xfrm rot="1249887">
            <a:off x="5142422" y="2667309"/>
            <a:ext cx="3395487" cy="6790973"/>
          </a:xfrm>
          <a:custGeom>
            <a:avLst/>
            <a:gdLst/>
            <a:ahLst/>
            <a:cxnLst/>
            <a:rect l="l" t="t" r="r" b="b"/>
            <a:pathLst>
              <a:path w="5093230" h="10186459" extrusionOk="0">
                <a:moveTo>
                  <a:pt x="0" y="0"/>
                </a:moveTo>
                <a:lnTo>
                  <a:pt x="5093229" y="0"/>
                </a:lnTo>
                <a:lnTo>
                  <a:pt x="5093229" y="10186459"/>
                </a:lnTo>
                <a:lnTo>
                  <a:pt x="0" y="10186459"/>
                </a:lnTo>
                <a:lnTo>
                  <a:pt x="0" y="0"/>
                </a:lnTo>
                <a:close/>
              </a:path>
            </a:pathLst>
          </a:cu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13"/>
          <p:cNvSpPr/>
          <p:nvPr/>
        </p:nvSpPr>
        <p:spPr>
          <a:xfrm rot="6649887">
            <a:off x="6430540" y="6636420"/>
            <a:ext cx="6730111" cy="3218217"/>
          </a:xfrm>
          <a:custGeom>
            <a:avLst/>
            <a:gdLst/>
            <a:ahLst/>
            <a:cxnLst/>
            <a:rect l="l" t="t" r="r" b="b"/>
            <a:pathLst>
              <a:path w="10095167" h="4827325" extrusionOk="0">
                <a:moveTo>
                  <a:pt x="0" y="0"/>
                </a:moveTo>
                <a:lnTo>
                  <a:pt x="10095166" y="0"/>
                </a:lnTo>
                <a:lnTo>
                  <a:pt x="10095166" y="4827325"/>
                </a:lnTo>
                <a:lnTo>
                  <a:pt x="0" y="4827325"/>
                </a:lnTo>
                <a:lnTo>
                  <a:pt x="0"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13"/>
          <p:cNvSpPr/>
          <p:nvPr/>
        </p:nvSpPr>
        <p:spPr>
          <a:xfrm rot="1249887">
            <a:off x="10444192" y="-488773"/>
            <a:ext cx="3218217" cy="5601327"/>
          </a:xfrm>
          <a:custGeom>
            <a:avLst/>
            <a:gdLst/>
            <a:ahLst/>
            <a:cxnLst/>
            <a:rect l="l" t="t" r="r" b="b"/>
            <a:pathLst>
              <a:path w="4827325" h="8401990" extrusionOk="0">
                <a:moveTo>
                  <a:pt x="0" y="0"/>
                </a:moveTo>
                <a:lnTo>
                  <a:pt x="4827325" y="0"/>
                </a:lnTo>
                <a:lnTo>
                  <a:pt x="4827325" y="8401989"/>
                </a:lnTo>
                <a:lnTo>
                  <a:pt x="0" y="8401989"/>
                </a:lnTo>
                <a:lnTo>
                  <a:pt x="0"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13"/>
          <p:cNvSpPr/>
          <p:nvPr/>
        </p:nvSpPr>
        <p:spPr>
          <a:xfrm>
            <a:off x="2021478" y="1138227"/>
            <a:ext cx="8149046" cy="4624351"/>
          </a:xfrm>
          <a:custGeom>
            <a:avLst/>
            <a:gdLst/>
            <a:ahLst/>
            <a:cxnLst/>
            <a:rect l="l" t="t" r="r" b="b"/>
            <a:pathLst>
              <a:path w="4459191" h="2530464" extrusionOk="0">
                <a:moveTo>
                  <a:pt x="0" y="0"/>
                </a:moveTo>
                <a:lnTo>
                  <a:pt x="4459191" y="0"/>
                </a:lnTo>
                <a:lnTo>
                  <a:pt x="4459191" y="2530464"/>
                </a:lnTo>
                <a:lnTo>
                  <a:pt x="0" y="253046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13"/>
          <p:cNvSpPr txBox="1"/>
          <p:nvPr/>
        </p:nvSpPr>
        <p:spPr>
          <a:xfrm>
            <a:off x="2438391" y="1731695"/>
            <a:ext cx="7315219" cy="936154"/>
          </a:xfrm>
          <a:prstGeom prst="rect">
            <a:avLst/>
          </a:prstGeom>
          <a:noFill/>
          <a:ln>
            <a:noFill/>
          </a:ln>
        </p:spPr>
        <p:txBody>
          <a:bodyPr spcFirstLastPara="1" wrap="square" lIns="0" tIns="0" rIns="0" bIns="0" anchor="t" anchorCtr="0">
            <a:spAutoFit/>
          </a:bodyPr>
          <a:lstStyle/>
          <a:p>
            <a:pPr marL="0" marR="0" lvl="0" indent="0" algn="ctr" rtl="0">
              <a:lnSpc>
                <a:spcPct val="119993"/>
              </a:lnSpc>
              <a:spcBef>
                <a:spcPts val="0"/>
              </a:spcBef>
              <a:spcAft>
                <a:spcPts val="0"/>
              </a:spcAft>
              <a:buClr>
                <a:srgbClr val="000000"/>
              </a:buClr>
              <a:buSzPts val="6112"/>
              <a:buFont typeface="Arial"/>
              <a:buNone/>
            </a:pPr>
            <a:endParaRPr sz="6112" b="0" i="0" u="none" strike="noStrike" cap="none">
              <a:solidFill>
                <a:srgbClr val="FDEE27"/>
              </a:solidFill>
              <a:latin typeface="Arial"/>
              <a:ea typeface="Arial"/>
              <a:cs typeface="Arial"/>
              <a:sym typeface="Arial"/>
            </a:endParaRPr>
          </a:p>
        </p:txBody>
      </p:sp>
      <p:sp>
        <p:nvSpPr>
          <p:cNvPr id="572" name="Google Shape;572;p13"/>
          <p:cNvSpPr txBox="1"/>
          <p:nvPr/>
        </p:nvSpPr>
        <p:spPr>
          <a:xfrm>
            <a:off x="4454583" y="1360713"/>
            <a:ext cx="11449855" cy="7609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2"/>
              </a:buClr>
              <a:buSzPts val="4400"/>
              <a:buFont typeface="Roboto"/>
              <a:buNone/>
            </a:pPr>
            <a:r>
              <a:rPr lang="en-US" sz="4400" b="1" i="0" u="none" strike="noStrike" cap="none" dirty="0">
                <a:solidFill>
                  <a:schemeClr val="lt2"/>
                </a:solidFill>
                <a:latin typeface="Roboto"/>
                <a:ea typeface="Roboto"/>
                <a:cs typeface="Roboto"/>
                <a:sym typeface="Roboto"/>
              </a:rPr>
              <a:t>Conclusion</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5"/>
          <p:cNvSpPr txBox="1">
            <a:spLocks noGrp="1"/>
          </p:cNvSpPr>
          <p:nvPr>
            <p:ph type="title"/>
          </p:nvPr>
        </p:nvSpPr>
        <p:spPr>
          <a:xfrm>
            <a:off x="371006" y="411317"/>
            <a:ext cx="11449855" cy="76097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2800"/>
              <a:buFont typeface="Roboto"/>
              <a:buNone/>
            </a:pPr>
            <a:r>
              <a:rPr lang="en-US"/>
              <a:t>References</a:t>
            </a:r>
            <a:endParaRPr/>
          </a:p>
        </p:txBody>
      </p:sp>
      <p:sp>
        <p:nvSpPr>
          <p:cNvPr id="578" name="Google Shape;578;p15"/>
          <p:cNvSpPr txBox="1">
            <a:spLocks noGrp="1"/>
          </p:cNvSpPr>
          <p:nvPr>
            <p:ph type="body" idx="1"/>
          </p:nvPr>
        </p:nvSpPr>
        <p:spPr>
          <a:xfrm>
            <a:off x="202281" y="1794304"/>
            <a:ext cx="11410818" cy="468519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000" dirty="0">
                <a:solidFill>
                  <a:srgbClr val="000000"/>
                </a:solidFill>
                <a:latin typeface="Roboto" panose="02000000000000000000" pitchFamily="2" charset="0"/>
                <a:ea typeface="Roboto" panose="02000000000000000000" pitchFamily="2" charset="0"/>
                <a:cs typeface="Arial"/>
                <a:sym typeface="Arial"/>
              </a:rPr>
              <a:t>Images from-</a:t>
            </a:r>
          </a:p>
          <a:p>
            <a:pPr marL="0" lvl="0" indent="0" algn="l" rtl="0">
              <a:spcBef>
                <a:spcPts val="0"/>
              </a:spcBef>
              <a:spcAft>
                <a:spcPts val="0"/>
              </a:spcAft>
              <a:buNone/>
            </a:pPr>
            <a:endParaRPr lang="en-US" sz="2000" dirty="0">
              <a:solidFill>
                <a:srgbClr val="000000"/>
              </a:solidFill>
              <a:latin typeface="Roboto" panose="02000000000000000000" pitchFamily="2" charset="0"/>
              <a:ea typeface="Roboto" panose="02000000000000000000" pitchFamily="2" charset="0"/>
              <a:cs typeface="Arial"/>
              <a:sym typeface="Arial"/>
            </a:endParaRPr>
          </a:p>
          <a:p>
            <a:pPr marL="0" lvl="0" indent="0" algn="l" rtl="0">
              <a:spcBef>
                <a:spcPts val="0"/>
              </a:spcBef>
              <a:spcAft>
                <a:spcPts val="0"/>
              </a:spcAft>
              <a:buNone/>
            </a:pPr>
            <a:r>
              <a:rPr lang="en-US" sz="2000" dirty="0">
                <a:solidFill>
                  <a:srgbClr val="000000"/>
                </a:solidFill>
                <a:latin typeface="Roboto" panose="02000000000000000000" pitchFamily="2" charset="0"/>
                <a:ea typeface="Roboto" panose="02000000000000000000" pitchFamily="2" charset="0"/>
                <a:cs typeface="Arial"/>
                <a:sym typeface="Arial"/>
              </a:rPr>
              <a:t>SVM- </a:t>
            </a:r>
            <a:r>
              <a:rPr lang="en-US" sz="2000" u="sng" dirty="0">
                <a:solidFill>
                  <a:schemeClr val="hlink"/>
                </a:solidFill>
                <a:latin typeface="Roboto" panose="02000000000000000000" pitchFamily="2" charset="0"/>
                <a:ea typeface="Roboto" panose="02000000000000000000" pitchFamily="2" charset="0"/>
                <a:cs typeface="Arial"/>
                <a:sym typeface="Arial"/>
                <a:hlinkClick r:id="rId3"/>
              </a:rPr>
              <a:t>https://datatron.com/what-is-a-support-vector-machine/</a:t>
            </a:r>
            <a:r>
              <a:rPr lang="en-US" sz="2000" dirty="0">
                <a:solidFill>
                  <a:srgbClr val="000000"/>
                </a:solidFill>
                <a:latin typeface="Roboto" panose="02000000000000000000" pitchFamily="2" charset="0"/>
                <a:ea typeface="Roboto" panose="02000000000000000000" pitchFamily="2" charset="0"/>
                <a:cs typeface="Arial"/>
                <a:sym typeface="Arial"/>
              </a:rPr>
              <a:t> </a:t>
            </a:r>
          </a:p>
          <a:p>
            <a:pPr marL="0" lvl="0" indent="0" algn="l" rtl="0">
              <a:spcBef>
                <a:spcPts val="0"/>
              </a:spcBef>
              <a:spcAft>
                <a:spcPts val="0"/>
              </a:spcAft>
              <a:buNone/>
            </a:pPr>
            <a:r>
              <a:rPr lang="en-US" sz="2000" dirty="0">
                <a:solidFill>
                  <a:srgbClr val="000000"/>
                </a:solidFill>
                <a:latin typeface="Roboto" panose="02000000000000000000" pitchFamily="2" charset="0"/>
                <a:ea typeface="Roboto" panose="02000000000000000000" pitchFamily="2" charset="0"/>
                <a:cs typeface="Arial"/>
                <a:sym typeface="Arial"/>
              </a:rPr>
              <a:t>Random forest- </a:t>
            </a:r>
            <a:r>
              <a:rPr lang="en-US" sz="2000" u="sng" dirty="0">
                <a:solidFill>
                  <a:schemeClr val="hlink"/>
                </a:solidFill>
                <a:latin typeface="Roboto" panose="02000000000000000000" pitchFamily="2" charset="0"/>
                <a:ea typeface="Roboto" panose="02000000000000000000" pitchFamily="2" charset="0"/>
                <a:cs typeface="Arial"/>
                <a:sym typeface="Arial"/>
                <a:hlinkClick r:id="rId4"/>
              </a:rPr>
              <a:t>https://anasbrital98.github.io/blog/2021/Random-Forest/</a:t>
            </a:r>
            <a:endParaRPr lang="en-US" sz="2000" dirty="0">
              <a:solidFill>
                <a:srgbClr val="000000"/>
              </a:solidFill>
              <a:latin typeface="Roboto" panose="02000000000000000000" pitchFamily="2" charset="0"/>
              <a:ea typeface="Roboto" panose="02000000000000000000" pitchFamily="2" charset="0"/>
              <a:cs typeface="Arial"/>
              <a:sym typeface="Arial"/>
            </a:endParaRPr>
          </a:p>
          <a:p>
            <a:pPr marL="0" lvl="0" indent="0" algn="l" rtl="0">
              <a:spcBef>
                <a:spcPts val="0"/>
              </a:spcBef>
              <a:spcAft>
                <a:spcPts val="0"/>
              </a:spcAft>
              <a:buClr>
                <a:schemeClr val="dk1"/>
              </a:buClr>
              <a:buSzPts val="2000"/>
              <a:buFont typeface="Arial"/>
              <a:buNone/>
            </a:pPr>
            <a:r>
              <a:rPr lang="en-US" sz="2000" dirty="0">
                <a:solidFill>
                  <a:srgbClr val="000000"/>
                </a:solidFill>
                <a:latin typeface="Roboto" panose="02000000000000000000" pitchFamily="2" charset="0"/>
                <a:ea typeface="Roboto" panose="02000000000000000000" pitchFamily="2" charset="0"/>
                <a:cs typeface="Arial"/>
                <a:sym typeface="Arial"/>
              </a:rPr>
              <a:t>KNN- </a:t>
            </a:r>
            <a:r>
              <a:rPr lang="en-US" sz="2000" u="sng" dirty="0">
                <a:solidFill>
                  <a:schemeClr val="hlink"/>
                </a:solidFill>
                <a:latin typeface="Roboto" panose="02000000000000000000" pitchFamily="2" charset="0"/>
                <a:ea typeface="Roboto" panose="02000000000000000000" pitchFamily="2" charset="0"/>
                <a:cs typeface="Arial"/>
                <a:sym typeface="Arial"/>
                <a:hlinkClick r:id="rId5"/>
              </a:rPr>
              <a:t>https://towardsdatascience.com/knn-k-nearest-neighbors-1-a4707b24bd1d</a:t>
            </a:r>
            <a:r>
              <a:rPr lang="en-US" sz="2000" dirty="0">
                <a:solidFill>
                  <a:srgbClr val="000000"/>
                </a:solidFill>
                <a:latin typeface="Roboto" panose="02000000000000000000" pitchFamily="2" charset="0"/>
                <a:ea typeface="Roboto" panose="02000000000000000000" pitchFamily="2" charset="0"/>
                <a:cs typeface="Arial"/>
                <a:sym typeface="Arial"/>
              </a:rPr>
              <a:t> </a:t>
            </a:r>
          </a:p>
          <a:p>
            <a:pPr marL="0" lvl="0" indent="0" algn="l" rtl="0">
              <a:spcBef>
                <a:spcPts val="0"/>
              </a:spcBef>
              <a:spcAft>
                <a:spcPts val="0"/>
              </a:spcAft>
              <a:buClr>
                <a:schemeClr val="dk1"/>
              </a:buClr>
              <a:buSzPts val="2000"/>
              <a:buFont typeface="Arial"/>
              <a:buNone/>
            </a:pPr>
            <a:r>
              <a:rPr lang="en-US" sz="2000" dirty="0">
                <a:solidFill>
                  <a:srgbClr val="000000"/>
                </a:solidFill>
                <a:latin typeface="Roboto" panose="02000000000000000000" pitchFamily="2" charset="0"/>
                <a:ea typeface="Roboto" panose="02000000000000000000" pitchFamily="2" charset="0"/>
                <a:cs typeface="Arial"/>
                <a:sym typeface="Arial"/>
              </a:rPr>
              <a:t>Regularization- </a:t>
            </a:r>
            <a:r>
              <a:rPr lang="en-US" sz="2000" dirty="0">
                <a:solidFill>
                  <a:srgbClr val="000000"/>
                </a:solidFill>
                <a:latin typeface="Roboto" panose="02000000000000000000" pitchFamily="2" charset="0"/>
                <a:ea typeface="Roboto" panose="02000000000000000000" pitchFamily="2" charset="0"/>
                <a:cs typeface="Arial"/>
                <a:sym typeface="Arial"/>
                <a:hlinkClick r:id="rId6"/>
              </a:rPr>
              <a:t>https://www.bogotobogo.com/python/scikit-learn/scikit_machine_learning_Support_Vector_Machines_SVM.php</a:t>
            </a:r>
            <a:r>
              <a:rPr lang="en-US" sz="2000" dirty="0">
                <a:solidFill>
                  <a:srgbClr val="000000"/>
                </a:solidFill>
                <a:latin typeface="Roboto" panose="02000000000000000000" pitchFamily="2" charset="0"/>
                <a:ea typeface="Roboto" panose="02000000000000000000" pitchFamily="2" charset="0"/>
                <a:cs typeface="Arial"/>
                <a:sym typeface="Arial"/>
              </a:rPr>
              <a:t> </a:t>
            </a:r>
          </a:p>
          <a:p>
            <a:pPr marL="0" lvl="0" indent="0" algn="l" rtl="0">
              <a:spcBef>
                <a:spcPts val="0"/>
              </a:spcBef>
              <a:spcAft>
                <a:spcPts val="0"/>
              </a:spcAft>
              <a:buClr>
                <a:schemeClr val="dk1"/>
              </a:buClr>
              <a:buSzPts val="2000"/>
              <a:buFont typeface="Arial"/>
              <a:buNone/>
            </a:pPr>
            <a:r>
              <a:rPr lang="en-US" sz="2000" dirty="0">
                <a:solidFill>
                  <a:srgbClr val="000000"/>
                </a:solidFill>
                <a:latin typeface="Roboto" panose="02000000000000000000" pitchFamily="2" charset="0"/>
                <a:ea typeface="Roboto" panose="02000000000000000000" pitchFamily="2" charset="0"/>
                <a:cs typeface="Arial"/>
                <a:sym typeface="Arial"/>
              </a:rPr>
              <a:t>Grid Search- </a:t>
            </a:r>
            <a:r>
              <a:rPr lang="en-US" sz="2000" dirty="0">
                <a:solidFill>
                  <a:srgbClr val="000000"/>
                </a:solidFill>
                <a:latin typeface="Roboto" panose="02000000000000000000" pitchFamily="2" charset="0"/>
                <a:ea typeface="Roboto" panose="02000000000000000000" pitchFamily="2" charset="0"/>
                <a:cs typeface="Arial"/>
                <a:sym typeface="Arial"/>
                <a:hlinkClick r:id="rId7"/>
              </a:rPr>
              <a:t>https://medium.com/@ravikumar10593/grid-search-cv-vs-randomize-search-cv-54708be0d599</a:t>
            </a:r>
            <a:r>
              <a:rPr lang="en-US" sz="2000" dirty="0">
                <a:solidFill>
                  <a:srgbClr val="000000"/>
                </a:solidFill>
                <a:latin typeface="Roboto" panose="02000000000000000000" pitchFamily="2" charset="0"/>
                <a:ea typeface="Roboto" panose="02000000000000000000" pitchFamily="2" charset="0"/>
                <a:cs typeface="Arial"/>
                <a:sym typeface="Arial"/>
              </a:rPr>
              <a:t> </a:t>
            </a:r>
          </a:p>
          <a:p>
            <a:pPr marL="0" lvl="0" indent="0" algn="l" rtl="0">
              <a:lnSpc>
                <a:spcPct val="155555"/>
              </a:lnSpc>
              <a:spcBef>
                <a:spcPts val="0"/>
              </a:spcBef>
              <a:spcAft>
                <a:spcPts val="0"/>
              </a:spcAft>
              <a:buClr>
                <a:schemeClr val="dk1"/>
              </a:buClr>
              <a:buSzPts val="1800"/>
              <a:buNone/>
            </a:pPr>
            <a:endParaRPr lang="en-US" sz="3100" dirty="0">
              <a:latin typeface="Roboto" panose="02000000000000000000" pitchFamily="2" charset="0"/>
              <a:ea typeface="Roboto" panose="02000000000000000000" pitchFamily="2" charset="0"/>
            </a:endParaRPr>
          </a:p>
        </p:txBody>
      </p:sp>
      <p:sp>
        <p:nvSpPr>
          <p:cNvPr id="579" name="Google Shape;579;p15"/>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16"/>
          <p:cNvSpPr txBox="1">
            <a:spLocks noGrp="1"/>
          </p:cNvSpPr>
          <p:nvPr>
            <p:ph type="title"/>
          </p:nvPr>
        </p:nvSpPr>
        <p:spPr>
          <a:xfrm>
            <a:off x="1527463" y="2766218"/>
            <a:ext cx="9137073"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2CD00"/>
              </a:buClr>
              <a:buSzPts val="7200"/>
              <a:buFont typeface="Roboto"/>
              <a:buNone/>
            </a:pPr>
            <a:r>
              <a:rPr lang="en-US" dirty="0"/>
              <a:t>Thank you!</a:t>
            </a:r>
            <a:endParaRPr dirty="0"/>
          </a:p>
        </p:txBody>
      </p:sp>
      <p:sp>
        <p:nvSpPr>
          <p:cNvPr id="585" name="Google Shape;585;p16"/>
          <p:cNvSpPr/>
          <p:nvPr/>
        </p:nvSpPr>
        <p:spPr>
          <a:xfrm rot="-2278541">
            <a:off x="10002241" y="-1251819"/>
            <a:ext cx="3396537" cy="5770278"/>
          </a:xfrm>
          <a:custGeom>
            <a:avLst/>
            <a:gdLst/>
            <a:ahLst/>
            <a:cxnLst/>
            <a:rect l="l" t="t" r="r" b="b"/>
            <a:pathLst>
              <a:path w="4354282" h="6941608" extrusionOk="0">
                <a:moveTo>
                  <a:pt x="0" y="0"/>
                </a:moveTo>
                <a:lnTo>
                  <a:pt x="4354281" y="0"/>
                </a:lnTo>
                <a:lnTo>
                  <a:pt x="4354281" y="6941609"/>
                </a:lnTo>
                <a:lnTo>
                  <a:pt x="0" y="694160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6" name="Google Shape;586;p16"/>
          <p:cNvSpPr/>
          <p:nvPr/>
        </p:nvSpPr>
        <p:spPr>
          <a:xfrm rot="1879229">
            <a:off x="286336" y="6411657"/>
            <a:ext cx="11525243" cy="2803635"/>
          </a:xfrm>
          <a:custGeom>
            <a:avLst/>
            <a:gdLst/>
            <a:ahLst/>
            <a:cxnLst/>
            <a:rect l="l" t="t" r="r" b="b"/>
            <a:pathLst>
              <a:path w="17801822" h="4078236" extrusionOk="0">
                <a:moveTo>
                  <a:pt x="0" y="0"/>
                </a:moveTo>
                <a:lnTo>
                  <a:pt x="17801823" y="0"/>
                </a:lnTo>
                <a:lnTo>
                  <a:pt x="17801823" y="4078236"/>
                </a:lnTo>
                <a:lnTo>
                  <a:pt x="0" y="4078236"/>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7" name="Google Shape;587;p16"/>
          <p:cNvSpPr/>
          <p:nvPr/>
        </p:nvSpPr>
        <p:spPr>
          <a:xfrm rot="2006193">
            <a:off x="-1237075" y="-3027566"/>
            <a:ext cx="4121051" cy="6569791"/>
          </a:xfrm>
          <a:custGeom>
            <a:avLst/>
            <a:gdLst/>
            <a:ahLst/>
            <a:cxnLst/>
            <a:rect l="l" t="t" r="r" b="b"/>
            <a:pathLst>
              <a:path w="4121051" h="6569791" extrusionOk="0">
                <a:moveTo>
                  <a:pt x="0" y="0"/>
                </a:moveTo>
                <a:lnTo>
                  <a:pt x="4121050" y="0"/>
                </a:lnTo>
                <a:lnTo>
                  <a:pt x="4121050" y="6569791"/>
                </a:lnTo>
                <a:lnTo>
                  <a:pt x="0" y="6569791"/>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592"/>
        <p:cNvGrpSpPr/>
        <p:nvPr/>
      </p:nvGrpSpPr>
      <p:grpSpPr>
        <a:xfrm>
          <a:off x="0" y="0"/>
          <a:ext cx="0" cy="0"/>
          <a:chOff x="0" y="0"/>
          <a:chExt cx="0" cy="0"/>
        </a:xfrm>
      </p:grpSpPr>
      <p:sp>
        <p:nvSpPr>
          <p:cNvPr id="593" name="Google Shape;593;p63"/>
          <p:cNvSpPr/>
          <p:nvPr/>
        </p:nvSpPr>
        <p:spPr>
          <a:xfrm>
            <a:off x="3154161" y="1826184"/>
            <a:ext cx="5676156" cy="400020"/>
          </a:xfrm>
          <a:prstGeom prst="roundRect">
            <a:avLst>
              <a:gd name="adj" fmla="val 16667"/>
            </a:avLst>
          </a:prstGeom>
          <a:solidFill>
            <a:schemeClr val="dk2"/>
          </a:solidFill>
          <a:ln w="25400" cap="flat" cmpd="sng">
            <a:solidFill>
              <a:srgbClr val="2D4E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Roboto"/>
                <a:ea typeface="Roboto"/>
                <a:cs typeface="Roboto"/>
                <a:sym typeface="Roboto"/>
              </a:rPr>
              <a:t>Average Departure Delay Over Days</a:t>
            </a:r>
            <a:endParaRPr sz="1100" b="0" i="0" u="none" strike="noStrike" cap="none">
              <a:solidFill>
                <a:srgbClr val="000000"/>
              </a:solidFill>
              <a:latin typeface="Arial"/>
              <a:ea typeface="Arial"/>
              <a:cs typeface="Arial"/>
              <a:sym typeface="Arial"/>
            </a:endParaRPr>
          </a:p>
        </p:txBody>
      </p:sp>
      <p:pic>
        <p:nvPicPr>
          <p:cNvPr id="594" name="Google Shape;594;p63" descr="Airplane with solid fill"/>
          <p:cNvPicPr preferRelativeResize="0"/>
          <p:nvPr/>
        </p:nvPicPr>
        <p:blipFill rotWithShape="1">
          <a:blip r:embed="rId3">
            <a:alphaModFix/>
          </a:blip>
          <a:srcRect/>
          <a:stretch/>
        </p:blipFill>
        <p:spPr>
          <a:xfrm>
            <a:off x="3260556" y="5598334"/>
            <a:ext cx="400639" cy="400639"/>
          </a:xfrm>
          <a:prstGeom prst="rect">
            <a:avLst/>
          </a:prstGeom>
          <a:noFill/>
          <a:ln>
            <a:noFill/>
          </a:ln>
        </p:spPr>
      </p:pic>
      <p:sp>
        <p:nvSpPr>
          <p:cNvPr id="595" name="Google Shape;595;p63"/>
          <p:cNvSpPr txBox="1"/>
          <p:nvPr/>
        </p:nvSpPr>
        <p:spPr>
          <a:xfrm>
            <a:off x="3588779" y="5494481"/>
            <a:ext cx="5135143" cy="738623"/>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D0D0D"/>
                </a:solidFill>
                <a:latin typeface="Roboto"/>
                <a:ea typeface="Roboto"/>
                <a:cs typeface="Roboto"/>
                <a:sym typeface="Roboto"/>
              </a:rPr>
              <a:t>Delays are less common during early morning flights but become more frequent in the late afternoon and evening, likely due to increasing air traffic and accumulated delays.</a:t>
            </a:r>
            <a:endParaRPr sz="1400" b="0" i="0" u="none" strike="noStrike" cap="none">
              <a:solidFill>
                <a:srgbClr val="000000"/>
              </a:solidFill>
              <a:latin typeface="Roboto"/>
              <a:ea typeface="Roboto"/>
              <a:cs typeface="Roboto"/>
              <a:sym typeface="Roboto"/>
            </a:endParaRPr>
          </a:p>
        </p:txBody>
      </p:sp>
      <p:sp>
        <p:nvSpPr>
          <p:cNvPr id="596" name="Google Shape;596;p63"/>
          <p:cNvSpPr txBox="1"/>
          <p:nvPr/>
        </p:nvSpPr>
        <p:spPr>
          <a:xfrm>
            <a:off x="357057" y="338924"/>
            <a:ext cx="11410818" cy="72586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2800"/>
              <a:buFont typeface="Roboto"/>
              <a:buNone/>
            </a:pPr>
            <a:r>
              <a:rPr lang="en-US" sz="5400" b="1" i="0" u="none" strike="noStrike" cap="none">
                <a:solidFill>
                  <a:schemeClr val="dk1"/>
                </a:solidFill>
                <a:latin typeface="Roboto"/>
                <a:ea typeface="Roboto"/>
                <a:cs typeface="Roboto"/>
                <a:sym typeface="Roboto"/>
              </a:rPr>
              <a:t>Exploratory Data Analysis – Cont.</a:t>
            </a:r>
            <a:endParaRPr sz="4400" b="1" i="0" u="none" strike="noStrike" cap="none">
              <a:solidFill>
                <a:schemeClr val="dk1"/>
              </a:solidFill>
              <a:latin typeface="Roboto"/>
              <a:ea typeface="Roboto"/>
              <a:cs typeface="Roboto"/>
              <a:sym typeface="Roboto"/>
            </a:endParaRPr>
          </a:p>
        </p:txBody>
      </p:sp>
      <p:pic>
        <p:nvPicPr>
          <p:cNvPr id="597" name="Google Shape;597;p63"/>
          <p:cNvPicPr preferRelativeResize="0"/>
          <p:nvPr/>
        </p:nvPicPr>
        <p:blipFill rotWithShape="1">
          <a:blip r:embed="rId4">
            <a:alphaModFix/>
          </a:blip>
          <a:srcRect/>
          <a:stretch/>
        </p:blipFill>
        <p:spPr>
          <a:xfrm>
            <a:off x="3260556" y="2484757"/>
            <a:ext cx="5463366" cy="2853323"/>
          </a:xfrm>
          <a:prstGeom prst="rect">
            <a:avLst/>
          </a:prstGeom>
          <a:noFill/>
          <a:ln w="19050" cap="flat" cmpd="sng">
            <a:solidFill>
              <a:schemeClr val="lt2"/>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602"/>
        <p:cNvGrpSpPr/>
        <p:nvPr/>
      </p:nvGrpSpPr>
      <p:grpSpPr>
        <a:xfrm>
          <a:off x="0" y="0"/>
          <a:ext cx="0" cy="0"/>
          <a:chOff x="0" y="0"/>
          <a:chExt cx="0" cy="0"/>
        </a:xfrm>
      </p:grpSpPr>
      <p:sp>
        <p:nvSpPr>
          <p:cNvPr id="603" name="Google Shape;603;p4"/>
          <p:cNvSpPr txBox="1">
            <a:spLocks noGrp="1"/>
          </p:cNvSpPr>
          <p:nvPr>
            <p:ph type="title"/>
          </p:nvPr>
        </p:nvSpPr>
        <p:spPr>
          <a:xfrm>
            <a:off x="351486" y="454154"/>
            <a:ext cx="11449855" cy="76097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2800"/>
              <a:buFont typeface="Roboto"/>
              <a:buNone/>
            </a:pPr>
            <a:r>
              <a:rPr lang="en-US" sz="4400"/>
              <a:t>Exploring Airlines Data</a:t>
            </a:r>
            <a:endParaRPr sz="4400"/>
          </a:p>
        </p:txBody>
      </p:sp>
      <p:sp>
        <p:nvSpPr>
          <p:cNvPr id="604" name="Google Shape;604;p4"/>
          <p:cNvSpPr txBox="1">
            <a:spLocks noGrp="1"/>
          </p:cNvSpPr>
          <p:nvPr>
            <p:ph type="body" idx="1"/>
          </p:nvPr>
        </p:nvSpPr>
        <p:spPr>
          <a:xfrm>
            <a:off x="154950" y="1618600"/>
            <a:ext cx="8394000" cy="4694700"/>
          </a:xfrm>
          <a:prstGeom prst="rect">
            <a:avLst/>
          </a:prstGeom>
          <a:noFill/>
          <a:ln>
            <a:noFill/>
          </a:ln>
        </p:spPr>
        <p:txBody>
          <a:bodyPr spcFirstLastPara="1" wrap="square" lIns="91425" tIns="45700" rIns="91425" bIns="45700" anchor="t" anchorCtr="0">
            <a:noAutofit/>
          </a:bodyPr>
          <a:lstStyle/>
          <a:p>
            <a:pPr marL="228600" lvl="0" indent="-209550" algn="l" rtl="0">
              <a:lnSpc>
                <a:spcPct val="150000"/>
              </a:lnSpc>
              <a:spcBef>
                <a:spcPts val="0"/>
              </a:spcBef>
              <a:spcAft>
                <a:spcPts val="0"/>
              </a:spcAft>
              <a:buClr>
                <a:schemeClr val="dk1"/>
              </a:buClr>
              <a:buSzPts val="2000"/>
              <a:buChar char="•"/>
            </a:pPr>
            <a:r>
              <a:rPr lang="en-US" sz="2000"/>
              <a:t>Our study utilizes a Kaggle dataset, for the year 2015, to gain insights into the operational challenges and reliability of air transportation services during this timeframe.</a:t>
            </a:r>
            <a:endParaRPr sz="2000"/>
          </a:p>
          <a:p>
            <a:pPr marL="228600" lvl="0" indent="-209550" algn="l" rtl="0">
              <a:lnSpc>
                <a:spcPct val="150000"/>
              </a:lnSpc>
              <a:spcBef>
                <a:spcPts val="1000"/>
              </a:spcBef>
              <a:spcAft>
                <a:spcPts val="0"/>
              </a:spcAft>
              <a:buClr>
                <a:schemeClr val="dk1"/>
              </a:buClr>
              <a:buSzPts val="2000"/>
              <a:buChar char="•"/>
            </a:pPr>
            <a:r>
              <a:rPr lang="en-US" sz="2000"/>
              <a:t>The dataset comprises 5 million rows and 28 columns.</a:t>
            </a:r>
            <a:endParaRPr sz="2000"/>
          </a:p>
          <a:p>
            <a:pPr marL="228600" lvl="0" indent="-209550" algn="l" rtl="0">
              <a:lnSpc>
                <a:spcPct val="150000"/>
              </a:lnSpc>
              <a:spcBef>
                <a:spcPts val="1000"/>
              </a:spcBef>
              <a:spcAft>
                <a:spcPts val="0"/>
              </a:spcAft>
              <a:buClr>
                <a:schemeClr val="dk1"/>
              </a:buClr>
              <a:buSzPts val="2000"/>
              <a:buChar char="•"/>
            </a:pPr>
            <a:r>
              <a:rPr lang="en-US" sz="2000"/>
              <a:t>It includes Integer, Categorical, and Binary data types, reflecting various essential information crucial for investigating Airline delays.</a:t>
            </a:r>
            <a:endParaRPr sz="2000"/>
          </a:p>
          <a:p>
            <a:pPr marL="228600" lvl="0" indent="-209550" algn="l" rtl="0">
              <a:lnSpc>
                <a:spcPct val="150000"/>
              </a:lnSpc>
              <a:spcBef>
                <a:spcPts val="1000"/>
              </a:spcBef>
              <a:spcAft>
                <a:spcPts val="0"/>
              </a:spcAft>
              <a:buClr>
                <a:schemeClr val="dk1"/>
              </a:buClr>
              <a:buSzPts val="2000"/>
              <a:buChar char="•"/>
            </a:pPr>
            <a:r>
              <a:rPr lang="en-US" sz="2000"/>
              <a:t>This includes a broad spectrum covering temporal dynamics, Operational details, Geospatial Information, and delay classifications.</a:t>
            </a:r>
            <a:endParaRPr sz="2000"/>
          </a:p>
          <a:p>
            <a:pPr marL="228600" lvl="0" indent="-209550" algn="l" rtl="0">
              <a:lnSpc>
                <a:spcPct val="150000"/>
              </a:lnSpc>
              <a:spcBef>
                <a:spcPts val="1000"/>
              </a:spcBef>
              <a:spcAft>
                <a:spcPts val="0"/>
              </a:spcAft>
              <a:buClr>
                <a:schemeClr val="dk1"/>
              </a:buClr>
              <a:buSzPts val="2000"/>
              <a:buChar char="•"/>
            </a:pPr>
            <a:r>
              <a:rPr lang="en-US" sz="2000">
                <a:solidFill>
                  <a:srgbClr val="FF0000"/>
                </a:solidFill>
              </a:rPr>
              <a:t>Want to add a point to connect this slide with the pre-processing slide</a:t>
            </a:r>
            <a:endParaRPr sz="2000"/>
          </a:p>
        </p:txBody>
      </p:sp>
      <p:sp>
        <p:nvSpPr>
          <p:cNvPr id="605" name="Google Shape;605;p4"/>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pic>
        <p:nvPicPr>
          <p:cNvPr id="606" name="Google Shape;606;p4"/>
          <p:cNvPicPr preferRelativeResize="0"/>
          <p:nvPr/>
        </p:nvPicPr>
        <p:blipFill rotWithShape="1">
          <a:blip r:embed="rId3">
            <a:alphaModFix amt="35000"/>
          </a:blip>
          <a:srcRect/>
          <a:stretch/>
        </p:blipFill>
        <p:spPr>
          <a:xfrm>
            <a:off x="8266839" y="2514777"/>
            <a:ext cx="3770211" cy="2541926"/>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611"/>
        <p:cNvGrpSpPr/>
        <p:nvPr/>
      </p:nvGrpSpPr>
      <p:grpSpPr>
        <a:xfrm>
          <a:off x="0" y="0"/>
          <a:ext cx="0" cy="0"/>
          <a:chOff x="0" y="0"/>
          <a:chExt cx="0" cy="0"/>
        </a:xfrm>
      </p:grpSpPr>
      <p:sp>
        <p:nvSpPr>
          <p:cNvPr id="612" name="Google Shape;612;p58"/>
          <p:cNvSpPr txBox="1">
            <a:spLocks noGrp="1"/>
          </p:cNvSpPr>
          <p:nvPr>
            <p:ph type="title"/>
          </p:nvPr>
        </p:nvSpPr>
        <p:spPr>
          <a:xfrm>
            <a:off x="351487" y="556576"/>
            <a:ext cx="11449855" cy="7609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1CC00"/>
              </a:buClr>
              <a:buSzPts val="5200"/>
              <a:buFont typeface="Roboto"/>
              <a:buNone/>
            </a:pPr>
            <a:r>
              <a:rPr lang="en-US" sz="5200" b="1" i="0">
                <a:solidFill>
                  <a:srgbClr val="F1CC00"/>
                </a:solidFill>
                <a:latin typeface="Roboto"/>
                <a:ea typeface="Roboto"/>
                <a:cs typeface="Roboto"/>
                <a:sym typeface="Roboto"/>
              </a:rPr>
              <a:t>Evaluation Metrics</a:t>
            </a:r>
            <a:endParaRPr sz="5200"/>
          </a:p>
        </p:txBody>
      </p:sp>
      <p:sp>
        <p:nvSpPr>
          <p:cNvPr id="613" name="Google Shape;613;p58"/>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Roboto"/>
              <a:buNone/>
            </a:pPr>
            <a:fld id="{00000000-1234-1234-1234-123412341234}" type="slidenum">
              <a:rPr lang="en-US" sz="1200" b="0" i="0" u="none" strike="noStrike" cap="none">
                <a:solidFill>
                  <a:schemeClr val="dk1"/>
                </a:solidFill>
                <a:latin typeface="Roboto"/>
                <a:ea typeface="Roboto"/>
                <a:cs typeface="Roboto"/>
                <a:sym typeface="Roboto"/>
              </a:rPr>
              <a:t>27</a:t>
            </a:fld>
            <a:endParaRPr sz="1200" b="0" i="0" u="none" strike="noStrike" cap="none">
              <a:solidFill>
                <a:schemeClr val="dk1"/>
              </a:solidFill>
              <a:latin typeface="Roboto"/>
              <a:ea typeface="Roboto"/>
              <a:cs typeface="Roboto"/>
              <a:sym typeface="Roboto"/>
            </a:endParaRPr>
          </a:p>
        </p:txBody>
      </p:sp>
      <p:sp>
        <p:nvSpPr>
          <p:cNvPr id="614" name="Google Shape;614;p58"/>
          <p:cNvSpPr txBox="1"/>
          <p:nvPr/>
        </p:nvSpPr>
        <p:spPr>
          <a:xfrm>
            <a:off x="0" y="1329875"/>
            <a:ext cx="12192000" cy="53916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15000"/>
              </a:lnSpc>
              <a:spcBef>
                <a:spcPts val="1200"/>
              </a:spcBef>
              <a:spcAft>
                <a:spcPts val="0"/>
              </a:spcAft>
              <a:buClr>
                <a:srgbClr val="000000"/>
              </a:buClr>
              <a:buSzPts val="2000"/>
              <a:buFont typeface="Arial"/>
              <a:buChar char="●"/>
            </a:pPr>
            <a:r>
              <a:rPr lang="en-US" sz="2000" b="1" i="0" u="none" strike="noStrike" cap="none">
                <a:solidFill>
                  <a:srgbClr val="000000"/>
                </a:solidFill>
                <a:latin typeface="Roboto"/>
                <a:ea typeface="Roboto"/>
                <a:cs typeface="Roboto"/>
                <a:sym typeface="Roboto"/>
              </a:rPr>
              <a:t>Classification Report</a:t>
            </a:r>
            <a:r>
              <a:rPr lang="en-US" sz="2000" b="0" i="0" u="none" strike="noStrike" cap="none">
                <a:solidFill>
                  <a:srgbClr val="000000"/>
                </a:solidFill>
                <a:latin typeface="Roboto"/>
                <a:ea typeface="Roboto"/>
                <a:cs typeface="Roboto"/>
                <a:sym typeface="Roboto"/>
              </a:rPr>
              <a:t>:</a:t>
            </a:r>
            <a:endParaRPr sz="2000" b="0" i="0" u="none" strike="noStrike" cap="none">
              <a:solidFill>
                <a:srgbClr val="000000"/>
              </a:solidFill>
              <a:latin typeface="Roboto"/>
              <a:ea typeface="Roboto"/>
              <a:cs typeface="Roboto"/>
              <a:sym typeface="Roboto"/>
            </a:endParaRPr>
          </a:p>
          <a:p>
            <a:pPr marL="914400" marR="0" lvl="1" indent="-355600" algn="l" rtl="0">
              <a:lnSpc>
                <a:spcPct val="115000"/>
              </a:lnSpc>
              <a:spcBef>
                <a:spcPts val="0"/>
              </a:spcBef>
              <a:spcAft>
                <a:spcPts val="0"/>
              </a:spcAft>
              <a:buClr>
                <a:srgbClr val="000000"/>
              </a:buClr>
              <a:buSzPts val="2000"/>
              <a:buFont typeface="Arial"/>
              <a:buAutoNum type="alphaLcPeriod"/>
            </a:pPr>
            <a:r>
              <a:rPr lang="en-US" sz="2000" b="1" i="0" u="none" strike="noStrike" cap="none">
                <a:solidFill>
                  <a:srgbClr val="000000"/>
                </a:solidFill>
                <a:latin typeface="Roboto"/>
                <a:ea typeface="Roboto"/>
                <a:cs typeface="Roboto"/>
                <a:sym typeface="Roboto"/>
              </a:rPr>
              <a:t>Precision</a:t>
            </a:r>
            <a:r>
              <a:rPr lang="en-US" sz="2000" b="0" i="0" u="none" strike="noStrike" cap="none">
                <a:solidFill>
                  <a:srgbClr val="000000"/>
                </a:solidFill>
                <a:latin typeface="Roboto"/>
                <a:ea typeface="Roboto"/>
                <a:cs typeface="Roboto"/>
                <a:sym typeface="Roboto"/>
              </a:rPr>
              <a:t>: How many of the items predicted as positive are indeed positive.</a:t>
            </a:r>
            <a:endParaRPr sz="2000" b="0" i="0" u="none" strike="noStrike" cap="none">
              <a:solidFill>
                <a:srgbClr val="000000"/>
              </a:solidFill>
              <a:latin typeface="Roboto"/>
              <a:ea typeface="Roboto"/>
              <a:cs typeface="Roboto"/>
              <a:sym typeface="Roboto"/>
            </a:endParaRPr>
          </a:p>
          <a:p>
            <a:pPr marL="914400" marR="0" lvl="1" indent="-355600" algn="l" rtl="0">
              <a:lnSpc>
                <a:spcPct val="115000"/>
              </a:lnSpc>
              <a:spcBef>
                <a:spcPts val="0"/>
              </a:spcBef>
              <a:spcAft>
                <a:spcPts val="0"/>
              </a:spcAft>
              <a:buClr>
                <a:schemeClr val="dk1"/>
              </a:buClr>
              <a:buSzPts val="2000"/>
              <a:buFont typeface="Arial"/>
              <a:buAutoNum type="alphaLcPeriod"/>
            </a:pPr>
            <a:r>
              <a:rPr lang="en-US" sz="2000" b="1" i="0" u="none" strike="noStrike" cap="none">
                <a:solidFill>
                  <a:srgbClr val="000000"/>
                </a:solidFill>
                <a:latin typeface="Roboto"/>
                <a:ea typeface="Roboto"/>
                <a:cs typeface="Roboto"/>
                <a:sym typeface="Roboto"/>
              </a:rPr>
              <a:t>Recall</a:t>
            </a:r>
            <a:r>
              <a:rPr lang="en-US" sz="2000" b="0" i="0" u="none" strike="noStrike" cap="none">
                <a:solidFill>
                  <a:srgbClr val="000000"/>
                </a:solidFill>
                <a:latin typeface="Roboto"/>
                <a:ea typeface="Roboto"/>
                <a:cs typeface="Roboto"/>
                <a:sym typeface="Roboto"/>
              </a:rPr>
              <a:t>: How many of the actual positive items were predicted correctly.</a:t>
            </a:r>
            <a:endParaRPr sz="2000" b="0" i="0" u="none" strike="noStrike" cap="none">
              <a:solidFill>
                <a:srgbClr val="000000"/>
              </a:solidFill>
              <a:latin typeface="Roboto"/>
              <a:ea typeface="Roboto"/>
              <a:cs typeface="Roboto"/>
              <a:sym typeface="Roboto"/>
            </a:endParaRPr>
          </a:p>
          <a:p>
            <a:pPr marL="914400" marR="0" lvl="1" indent="-355600" algn="l" rtl="0">
              <a:lnSpc>
                <a:spcPct val="115000"/>
              </a:lnSpc>
              <a:spcBef>
                <a:spcPts val="0"/>
              </a:spcBef>
              <a:spcAft>
                <a:spcPts val="0"/>
              </a:spcAft>
              <a:buClr>
                <a:schemeClr val="dk1"/>
              </a:buClr>
              <a:buSzPts val="2000"/>
              <a:buFont typeface="Arial"/>
              <a:buAutoNum type="alphaLcPeriod"/>
            </a:pPr>
            <a:r>
              <a:rPr lang="en-US" sz="2000" b="1" i="0" u="none" strike="noStrike" cap="none">
                <a:solidFill>
                  <a:srgbClr val="000000"/>
                </a:solidFill>
                <a:latin typeface="Roboto"/>
                <a:ea typeface="Roboto"/>
                <a:cs typeface="Roboto"/>
                <a:sym typeface="Roboto"/>
              </a:rPr>
              <a:t>F1</a:t>
            </a:r>
            <a:r>
              <a:rPr lang="en-US" sz="2000" b="0" i="0" u="none" strike="noStrike" cap="none">
                <a:solidFill>
                  <a:srgbClr val="000000"/>
                </a:solidFill>
                <a:latin typeface="Roboto"/>
                <a:ea typeface="Roboto"/>
                <a:cs typeface="Roboto"/>
                <a:sym typeface="Roboto"/>
              </a:rPr>
              <a:t> </a:t>
            </a:r>
            <a:r>
              <a:rPr lang="en-US" sz="2000" b="1" i="0" u="none" strike="noStrike" cap="none">
                <a:solidFill>
                  <a:srgbClr val="000000"/>
                </a:solidFill>
                <a:latin typeface="Roboto"/>
                <a:ea typeface="Roboto"/>
                <a:cs typeface="Roboto"/>
                <a:sym typeface="Roboto"/>
              </a:rPr>
              <a:t>Score</a:t>
            </a:r>
            <a:r>
              <a:rPr lang="en-US" sz="2000" b="0" i="0" u="none" strike="noStrike" cap="none">
                <a:solidFill>
                  <a:srgbClr val="000000"/>
                </a:solidFill>
                <a:latin typeface="Roboto"/>
                <a:ea typeface="Roboto"/>
                <a:cs typeface="Roboto"/>
                <a:sym typeface="Roboto"/>
              </a:rPr>
              <a:t>: Balance between precision and recall.</a:t>
            </a:r>
            <a:endParaRPr sz="2000" b="0" i="0" u="none" strike="noStrike" cap="none">
              <a:solidFill>
                <a:srgbClr val="000000"/>
              </a:solidFill>
              <a:latin typeface="Roboto"/>
              <a:ea typeface="Roboto"/>
              <a:cs typeface="Roboto"/>
              <a:sym typeface="Roboto"/>
            </a:endParaRPr>
          </a:p>
          <a:p>
            <a:pPr marL="914400" marR="0" lvl="1" indent="-355600" algn="l" rtl="0">
              <a:lnSpc>
                <a:spcPct val="115000"/>
              </a:lnSpc>
              <a:spcBef>
                <a:spcPts val="0"/>
              </a:spcBef>
              <a:spcAft>
                <a:spcPts val="0"/>
              </a:spcAft>
              <a:buClr>
                <a:schemeClr val="dk1"/>
              </a:buClr>
              <a:buSzPts val="2000"/>
              <a:buFont typeface="Arial"/>
              <a:buAutoNum type="alphaLcPeriod"/>
            </a:pPr>
            <a:r>
              <a:rPr lang="en-US" sz="2000" b="1" i="0" u="none" strike="noStrike" cap="none">
                <a:solidFill>
                  <a:srgbClr val="000000"/>
                </a:solidFill>
                <a:latin typeface="Roboto"/>
                <a:ea typeface="Roboto"/>
                <a:cs typeface="Roboto"/>
                <a:sym typeface="Roboto"/>
              </a:rPr>
              <a:t>Accuracy</a:t>
            </a:r>
            <a:r>
              <a:rPr lang="en-US" sz="2000" b="0" i="0" u="none" strike="noStrike" cap="none">
                <a:solidFill>
                  <a:srgbClr val="000000"/>
                </a:solidFill>
                <a:latin typeface="Roboto"/>
                <a:ea typeface="Roboto"/>
                <a:cs typeface="Roboto"/>
                <a:sym typeface="Roboto"/>
              </a:rPr>
              <a:t>: How often the model's predictions are correct overall.</a:t>
            </a:r>
            <a:endParaRPr/>
          </a:p>
          <a:p>
            <a:pPr marL="558800" marR="0" lvl="1" indent="0" algn="l" rtl="0">
              <a:lnSpc>
                <a:spcPct val="115000"/>
              </a:lnSpc>
              <a:spcBef>
                <a:spcPts val="0"/>
              </a:spcBef>
              <a:spcAft>
                <a:spcPts val="0"/>
              </a:spcAft>
              <a:buNone/>
            </a:pPr>
            <a:endParaRPr sz="2000" b="0" i="0" u="none" strike="noStrike" cap="none">
              <a:solidFill>
                <a:srgbClr val="000000"/>
              </a:solidFill>
              <a:latin typeface="Roboto"/>
              <a:ea typeface="Roboto"/>
              <a:cs typeface="Roboto"/>
              <a:sym typeface="Roboto"/>
            </a:endParaRPr>
          </a:p>
          <a:p>
            <a:pPr marL="558800" marR="0" lvl="1" indent="0" algn="l" rtl="0">
              <a:lnSpc>
                <a:spcPct val="115000"/>
              </a:lnSpc>
              <a:spcBef>
                <a:spcPts val="0"/>
              </a:spcBef>
              <a:spcAft>
                <a:spcPts val="0"/>
              </a:spcAft>
              <a:buNone/>
            </a:pPr>
            <a:endParaRPr sz="700" b="0" i="0" u="none" strike="noStrike" cap="none">
              <a:solidFill>
                <a:srgbClr val="000000"/>
              </a:solidFill>
              <a:latin typeface="Roboto"/>
              <a:ea typeface="Roboto"/>
              <a:cs typeface="Roboto"/>
              <a:sym typeface="Roboto"/>
            </a:endParaRPr>
          </a:p>
          <a:p>
            <a:pPr marL="457200" marR="0" lvl="0" indent="-355600" algn="l" rtl="0">
              <a:lnSpc>
                <a:spcPct val="115000"/>
              </a:lnSpc>
              <a:spcBef>
                <a:spcPts val="0"/>
              </a:spcBef>
              <a:spcAft>
                <a:spcPts val="0"/>
              </a:spcAft>
              <a:buClr>
                <a:srgbClr val="000000"/>
              </a:buClr>
              <a:buSzPts val="2000"/>
              <a:buFont typeface="Arial"/>
              <a:buChar char="●"/>
            </a:pPr>
            <a:r>
              <a:rPr lang="en-US" sz="2000" b="1" i="0" u="none" strike="noStrike" cap="none">
                <a:solidFill>
                  <a:srgbClr val="000000"/>
                </a:solidFill>
                <a:latin typeface="Roboto"/>
                <a:ea typeface="Roboto"/>
                <a:cs typeface="Roboto"/>
                <a:sym typeface="Roboto"/>
              </a:rPr>
              <a:t>AUC-ROC Curve</a:t>
            </a:r>
            <a:r>
              <a:rPr lang="en-US" sz="2000" b="0" i="0" u="none" strike="noStrike" cap="none">
                <a:solidFill>
                  <a:srgbClr val="000000"/>
                </a:solidFill>
                <a:latin typeface="Roboto"/>
                <a:ea typeface="Roboto"/>
                <a:cs typeface="Roboto"/>
                <a:sym typeface="Roboto"/>
              </a:rPr>
              <a:t>: Illustrates how well the model can tell apart positive from negative cases by comparing how often it correctly identifies positive cases with how often it incorrectly identifies negative cases. </a:t>
            </a:r>
            <a:endParaRPr/>
          </a:p>
          <a:p>
            <a:pPr marL="457200" marR="0" lvl="0" indent="-228600" algn="l" rtl="0">
              <a:lnSpc>
                <a:spcPct val="115000"/>
              </a:lnSpc>
              <a:spcBef>
                <a:spcPts val="0"/>
              </a:spcBef>
              <a:spcAft>
                <a:spcPts val="0"/>
              </a:spcAft>
              <a:buClr>
                <a:srgbClr val="000000"/>
              </a:buClr>
              <a:buSzPts val="2000"/>
              <a:buFont typeface="Arial"/>
              <a:buNone/>
            </a:pPr>
            <a:endParaRPr sz="2000" b="0" i="0" u="none" strike="noStrike" cap="none">
              <a:solidFill>
                <a:srgbClr val="000000"/>
              </a:solidFill>
              <a:latin typeface="Roboto"/>
              <a:ea typeface="Roboto"/>
              <a:cs typeface="Roboto"/>
              <a:sym typeface="Roboto"/>
            </a:endParaRPr>
          </a:p>
          <a:p>
            <a:pPr marL="457200" marR="0" lvl="0" indent="-355600" algn="l" rtl="0">
              <a:lnSpc>
                <a:spcPct val="115000"/>
              </a:lnSpc>
              <a:spcBef>
                <a:spcPts val="0"/>
              </a:spcBef>
              <a:spcAft>
                <a:spcPts val="0"/>
              </a:spcAft>
              <a:buClr>
                <a:schemeClr val="dk1"/>
              </a:buClr>
              <a:buSzPts val="2000"/>
              <a:buFont typeface="Arial"/>
              <a:buChar char="●"/>
            </a:pPr>
            <a:r>
              <a:rPr lang="en-US" sz="2000" b="1" i="0" u="none" strike="noStrike" cap="none">
                <a:solidFill>
                  <a:srgbClr val="000000"/>
                </a:solidFill>
                <a:latin typeface="Roboto"/>
                <a:ea typeface="Roboto"/>
                <a:cs typeface="Roboto"/>
                <a:sym typeface="Roboto"/>
              </a:rPr>
              <a:t>Learning Curve</a:t>
            </a:r>
            <a:r>
              <a:rPr lang="en-US" sz="2000" b="0" i="0" u="none" strike="noStrike" cap="none">
                <a:solidFill>
                  <a:srgbClr val="000000"/>
                </a:solidFill>
                <a:latin typeface="Roboto"/>
                <a:ea typeface="Roboto"/>
                <a:cs typeface="Roboto"/>
                <a:sym typeface="Roboto"/>
              </a:rPr>
              <a:t>: Learning curve shows how well a model improves as it gets more training. The graph that tracks the performance metric with the size of the training dataset. It helps understand if the model is getting better with more data and if it needs more training or if it's already good enough.</a:t>
            </a:r>
            <a:endParaRPr sz="2000" b="0" i="0" u="none" strike="noStrike" cap="none">
              <a:solidFill>
                <a:srgbClr val="000000"/>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618"/>
        <p:cNvGrpSpPr/>
        <p:nvPr/>
      </p:nvGrpSpPr>
      <p:grpSpPr>
        <a:xfrm>
          <a:off x="0" y="0"/>
          <a:ext cx="0" cy="0"/>
          <a:chOff x="0" y="0"/>
          <a:chExt cx="0" cy="0"/>
        </a:xfrm>
      </p:grpSpPr>
      <p:sp>
        <p:nvSpPr>
          <p:cNvPr id="619" name="Google Shape;619;p64"/>
          <p:cNvSpPr txBox="1">
            <a:spLocks noGrp="1"/>
          </p:cNvSpPr>
          <p:nvPr>
            <p:ph type="title"/>
          </p:nvPr>
        </p:nvSpPr>
        <p:spPr>
          <a:xfrm>
            <a:off x="390591" y="365125"/>
            <a:ext cx="11410818"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EXTRA SLIDE</a:t>
            </a:r>
            <a:endParaRPr/>
          </a:p>
        </p:txBody>
      </p:sp>
      <p:sp>
        <p:nvSpPr>
          <p:cNvPr id="620" name="Google Shape;620;p64"/>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sp>
        <p:nvSpPr>
          <p:cNvPr id="621" name="Google Shape;621;p64"/>
          <p:cNvSpPr txBox="1">
            <a:spLocks noGrp="1"/>
          </p:cNvSpPr>
          <p:nvPr>
            <p:ph type="body" idx="1"/>
          </p:nvPr>
        </p:nvSpPr>
        <p:spPr>
          <a:xfrm>
            <a:off x="1917114" y="1653790"/>
            <a:ext cx="6642461" cy="5067685"/>
          </a:xfrm>
          <a:prstGeom prst="rect">
            <a:avLst/>
          </a:prstGeom>
          <a:noFill/>
          <a:ln>
            <a:noFill/>
          </a:ln>
        </p:spPr>
        <p:txBody>
          <a:bodyPr spcFirstLastPara="1" wrap="square" lIns="91425" tIns="45700" rIns="91425" bIns="45700" anchor="t" anchorCtr="0">
            <a:noAutofit/>
          </a:bodyPr>
          <a:lstStyle/>
          <a:p>
            <a:pPr marL="101600" lvl="0" indent="0" algn="l" rtl="0">
              <a:lnSpc>
                <a:spcPct val="90000"/>
              </a:lnSpc>
              <a:spcBef>
                <a:spcPts val="0"/>
              </a:spcBef>
              <a:spcAft>
                <a:spcPts val="0"/>
              </a:spcAft>
              <a:buSzPts val="2000"/>
              <a:buNone/>
            </a:pPr>
            <a:r>
              <a:rPr lang="en-US" sz="1800" b="1"/>
              <a:t>Random Forest:</a:t>
            </a:r>
            <a:endParaRPr/>
          </a:p>
          <a:p>
            <a:pPr marL="101600" lvl="0" indent="0" algn="l" rtl="0">
              <a:lnSpc>
                <a:spcPct val="90000"/>
              </a:lnSpc>
              <a:spcBef>
                <a:spcPts val="0"/>
              </a:spcBef>
              <a:spcAft>
                <a:spcPts val="0"/>
              </a:spcAft>
              <a:buSzPts val="2000"/>
              <a:buNone/>
            </a:pPr>
            <a:endParaRPr sz="1800" b="1"/>
          </a:p>
          <a:p>
            <a:pPr marL="101600" lvl="0" indent="0" algn="l" rtl="0">
              <a:lnSpc>
                <a:spcPct val="90000"/>
              </a:lnSpc>
              <a:spcBef>
                <a:spcPts val="0"/>
              </a:spcBef>
              <a:spcAft>
                <a:spcPts val="0"/>
              </a:spcAft>
              <a:buSzPts val="2000"/>
              <a:buNone/>
            </a:pPr>
            <a:r>
              <a:rPr lang="en-US" sz="1800"/>
              <a:t>Analyzes data features, asking questions to classify data points into categories, while in a random forest, multiple decision trees collaborate, with the final prediction based on the most common decision among them.</a:t>
            </a:r>
            <a:endParaRPr/>
          </a:p>
          <a:p>
            <a:pPr marL="101600" lvl="0" indent="0" algn="l" rtl="0">
              <a:lnSpc>
                <a:spcPct val="90000"/>
              </a:lnSpc>
              <a:spcBef>
                <a:spcPts val="0"/>
              </a:spcBef>
              <a:spcAft>
                <a:spcPts val="0"/>
              </a:spcAft>
              <a:buSzPts val="2000"/>
              <a:buNone/>
            </a:pPr>
            <a:endParaRPr sz="1800"/>
          </a:p>
          <a:p>
            <a:pPr marL="101600" lvl="0" indent="0" algn="l" rtl="0">
              <a:lnSpc>
                <a:spcPct val="90000"/>
              </a:lnSpc>
              <a:spcBef>
                <a:spcPts val="0"/>
              </a:spcBef>
              <a:spcAft>
                <a:spcPts val="0"/>
              </a:spcAft>
              <a:buSzPts val="2000"/>
              <a:buNone/>
            </a:pPr>
            <a:r>
              <a:rPr lang="en-US" sz="1800" b="1"/>
              <a:t>XGBoost:</a:t>
            </a:r>
            <a:endParaRPr/>
          </a:p>
          <a:p>
            <a:pPr marL="101600" lvl="0" indent="0" algn="l" rtl="0">
              <a:lnSpc>
                <a:spcPct val="90000"/>
              </a:lnSpc>
              <a:spcBef>
                <a:spcPts val="0"/>
              </a:spcBef>
              <a:spcAft>
                <a:spcPts val="0"/>
              </a:spcAft>
              <a:buSzPts val="2000"/>
              <a:buNone/>
            </a:pPr>
            <a:endParaRPr sz="1800" b="1"/>
          </a:p>
          <a:p>
            <a:pPr marL="101600" lvl="0" indent="0" algn="l" rtl="0">
              <a:lnSpc>
                <a:spcPct val="90000"/>
              </a:lnSpc>
              <a:spcBef>
                <a:spcPts val="0"/>
              </a:spcBef>
              <a:spcAft>
                <a:spcPts val="0"/>
              </a:spcAft>
              <a:buSzPts val="2000"/>
              <a:buNone/>
            </a:pPr>
            <a:r>
              <a:rPr lang="en-US" sz="1800"/>
              <a:t>Trains multiple decision trees, each learning from the mistakes of its predecessors to improve accuracy, ultimately combining their predictions for optimal results.</a:t>
            </a:r>
            <a:endParaRPr/>
          </a:p>
          <a:p>
            <a:pPr marL="101600" lvl="0" indent="0" algn="l" rtl="0">
              <a:lnSpc>
                <a:spcPct val="90000"/>
              </a:lnSpc>
              <a:spcBef>
                <a:spcPts val="0"/>
              </a:spcBef>
              <a:spcAft>
                <a:spcPts val="0"/>
              </a:spcAft>
              <a:buSzPts val="2000"/>
              <a:buNone/>
            </a:pPr>
            <a:endParaRPr sz="1800"/>
          </a:p>
          <a:p>
            <a:pPr marL="101600" lvl="0" indent="0" algn="l" rtl="0">
              <a:lnSpc>
                <a:spcPct val="90000"/>
              </a:lnSpc>
              <a:spcBef>
                <a:spcPts val="0"/>
              </a:spcBef>
              <a:spcAft>
                <a:spcPts val="0"/>
              </a:spcAft>
              <a:buSzPts val="2000"/>
              <a:buNone/>
            </a:pPr>
            <a:r>
              <a:rPr lang="en-US" sz="1800" b="1"/>
              <a:t>KNN (K-Nearest Neighbors)</a:t>
            </a:r>
            <a:r>
              <a:rPr lang="en-US" sz="1800"/>
              <a:t>:</a:t>
            </a:r>
            <a:r>
              <a:rPr lang="en-US" sz="1800" b="1"/>
              <a:t> </a:t>
            </a:r>
            <a:endParaRPr/>
          </a:p>
          <a:p>
            <a:pPr marL="101600" lvl="0" indent="0" algn="l" rtl="0">
              <a:lnSpc>
                <a:spcPct val="90000"/>
              </a:lnSpc>
              <a:spcBef>
                <a:spcPts val="0"/>
              </a:spcBef>
              <a:spcAft>
                <a:spcPts val="0"/>
              </a:spcAft>
              <a:buSzPts val="2000"/>
              <a:buNone/>
            </a:pPr>
            <a:endParaRPr sz="1800" b="1"/>
          </a:p>
          <a:p>
            <a:pPr marL="101600" lvl="0" indent="0" algn="l" rtl="0">
              <a:lnSpc>
                <a:spcPct val="90000"/>
              </a:lnSpc>
              <a:spcBef>
                <a:spcPts val="0"/>
              </a:spcBef>
              <a:spcAft>
                <a:spcPts val="0"/>
              </a:spcAft>
              <a:buSzPts val="2000"/>
              <a:buNone/>
            </a:pPr>
            <a:r>
              <a:rPr lang="en-US" sz="1800"/>
              <a:t>Categorizes new instances by comparing them to a set number of nearby instances and assigning the most common label among these neighbors to the new instance.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
          <p:cNvSpPr txBox="1">
            <a:spLocks noGrp="1"/>
          </p:cNvSpPr>
          <p:nvPr>
            <p:ph type="title"/>
          </p:nvPr>
        </p:nvSpPr>
        <p:spPr>
          <a:xfrm>
            <a:off x="351554" y="510753"/>
            <a:ext cx="11449855" cy="76097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2800"/>
              <a:buFont typeface="Roboto"/>
              <a:buNone/>
            </a:pPr>
            <a:r>
              <a:rPr lang="en-US" sz="4400" dirty="0"/>
              <a:t>Problem Statement</a:t>
            </a:r>
            <a:endParaRPr dirty="0"/>
          </a:p>
        </p:txBody>
      </p:sp>
      <p:sp>
        <p:nvSpPr>
          <p:cNvPr id="326" name="Google Shape;326;p3"/>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Roboto"/>
              <a:buNone/>
            </a:pPr>
            <a:fld id="{00000000-1234-1234-1234-123412341234}" type="slidenum">
              <a:rPr lang="en-US" sz="1200" b="0" i="0" u="none" strike="noStrike" cap="none">
                <a:solidFill>
                  <a:srgbClr val="888888"/>
                </a:solidFill>
                <a:latin typeface="Roboto"/>
                <a:ea typeface="Roboto"/>
                <a:cs typeface="Roboto"/>
                <a:sym typeface="Roboto"/>
              </a:rPr>
              <a:t>3</a:t>
            </a:fld>
            <a:endParaRPr sz="1200" b="0" i="0" u="none" strike="noStrike" cap="none">
              <a:solidFill>
                <a:srgbClr val="888888"/>
              </a:solidFill>
              <a:latin typeface="Roboto"/>
              <a:ea typeface="Roboto"/>
              <a:cs typeface="Roboto"/>
              <a:sym typeface="Roboto"/>
            </a:endParaRPr>
          </a:p>
        </p:txBody>
      </p:sp>
      <p:sp>
        <p:nvSpPr>
          <p:cNvPr id="327" name="Google Shape;327;p3"/>
          <p:cNvSpPr txBox="1"/>
          <p:nvPr/>
        </p:nvSpPr>
        <p:spPr>
          <a:xfrm>
            <a:off x="351554" y="2177212"/>
            <a:ext cx="9470540" cy="3273655"/>
          </a:xfrm>
          <a:prstGeom prst="rect">
            <a:avLst/>
          </a:prstGeom>
          <a:noFill/>
          <a:ln>
            <a:noFill/>
          </a:ln>
        </p:spPr>
        <p:txBody>
          <a:bodyPr spcFirstLastPara="1" wrap="square" lIns="91425" tIns="45700" rIns="91425" bIns="45700" anchor="ctr" anchorCtr="0">
            <a:noAutofit/>
          </a:bodyPr>
          <a:lstStyle/>
          <a:p>
            <a:pPr marL="342900" marR="0" lvl="0" indent="-342900" algn="l" rtl="0">
              <a:lnSpc>
                <a:spcPct val="150000"/>
              </a:lnSpc>
              <a:spcBef>
                <a:spcPts val="0"/>
              </a:spcBef>
              <a:spcAft>
                <a:spcPts val="0"/>
              </a:spcAft>
              <a:buClr>
                <a:srgbClr val="000000"/>
              </a:buClr>
              <a:buSzPts val="1400"/>
              <a:buFont typeface="Arial"/>
              <a:buChar char="•"/>
            </a:pPr>
            <a:r>
              <a:rPr lang="en-US" sz="2000" b="0" i="0" u="none" strike="noStrike" cap="none" dirty="0">
                <a:solidFill>
                  <a:schemeClr val="dk1"/>
                </a:solidFill>
                <a:latin typeface="Roboto"/>
                <a:ea typeface="Roboto"/>
                <a:cs typeface="Roboto"/>
                <a:sym typeface="Roboto"/>
              </a:rPr>
              <a:t>The surge in Air Travel has resulted in a notable uptick in flight delays, intensifying airport congestion and imposing financial burdens on the airline sector.</a:t>
            </a:r>
            <a:endParaRPr sz="2000" b="0" i="0" u="none" strike="noStrike" cap="none" dirty="0">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000000"/>
              </a:buClr>
              <a:buSzPts val="1400"/>
              <a:buFont typeface="Arial"/>
              <a:buChar char="•"/>
            </a:pPr>
            <a:r>
              <a:rPr lang="en-US" sz="2000" b="0" i="0" u="none" strike="noStrike" cap="none" dirty="0">
                <a:solidFill>
                  <a:schemeClr val="dk1"/>
                </a:solidFill>
                <a:latin typeface="Roboto"/>
                <a:ea typeface="Roboto"/>
                <a:cs typeface="Roboto"/>
                <a:sym typeface="Roboto"/>
              </a:rPr>
              <a:t>These delays not only inconvenience passengers but also impose significant economic burdens, with estimates suggesting annual costs reaching billions of dollars.</a:t>
            </a:r>
            <a:endParaRPr sz="2000" b="0" i="0" u="none" strike="noStrike" cap="none" dirty="0">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000000"/>
              </a:buClr>
              <a:buSzPts val="1400"/>
              <a:buFont typeface="Arial"/>
              <a:buChar char="•"/>
            </a:pPr>
            <a:r>
              <a:rPr lang="en-US" sz="2000" b="0" i="0" u="none" strike="noStrike" cap="none" dirty="0">
                <a:solidFill>
                  <a:schemeClr val="dk1"/>
                </a:solidFill>
                <a:latin typeface="Roboto"/>
                <a:ea typeface="Roboto"/>
                <a:cs typeface="Roboto"/>
                <a:sym typeface="Roboto"/>
              </a:rPr>
              <a:t>Our study aims to forecast flight delays to improve both passenger experience and operational efficiency within the aviation industry.</a:t>
            </a:r>
            <a:endParaRPr sz="2000" b="0" i="0" u="none" strike="noStrike" cap="none" dirty="0">
              <a:solidFill>
                <a:srgbClr val="000000"/>
              </a:solidFill>
              <a:latin typeface="Arial"/>
              <a:ea typeface="Arial"/>
              <a:cs typeface="Arial"/>
              <a:sym typeface="Arial"/>
            </a:endParaRPr>
          </a:p>
        </p:txBody>
      </p:sp>
      <p:pic>
        <p:nvPicPr>
          <p:cNvPr id="328" name="Google Shape;328;p3"/>
          <p:cNvPicPr preferRelativeResize="0"/>
          <p:nvPr/>
        </p:nvPicPr>
        <p:blipFill rotWithShape="1">
          <a:blip r:embed="rId3">
            <a:alphaModFix amt="20000"/>
          </a:blip>
          <a:srcRect/>
          <a:stretch/>
        </p:blipFill>
        <p:spPr>
          <a:xfrm>
            <a:off x="8553330" y="3940267"/>
            <a:ext cx="2766300" cy="259864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3"/>
          <p:cNvSpPr txBox="1">
            <a:spLocks noGrp="1"/>
          </p:cNvSpPr>
          <p:nvPr>
            <p:ph type="title"/>
          </p:nvPr>
        </p:nvSpPr>
        <p:spPr>
          <a:xfrm>
            <a:off x="351486" y="454154"/>
            <a:ext cx="11449855" cy="76097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2800"/>
              <a:buFont typeface="Roboto"/>
              <a:buNone/>
            </a:pPr>
            <a:r>
              <a:rPr lang="en-US" sz="4400" dirty="0"/>
              <a:t>Exploring Airlines Data</a:t>
            </a:r>
            <a:endParaRPr sz="4400" dirty="0"/>
          </a:p>
        </p:txBody>
      </p:sp>
      <p:sp>
        <p:nvSpPr>
          <p:cNvPr id="335" name="Google Shape;335;p53"/>
          <p:cNvSpPr txBox="1">
            <a:spLocks noGrp="1"/>
          </p:cNvSpPr>
          <p:nvPr>
            <p:ph type="body" idx="1"/>
          </p:nvPr>
        </p:nvSpPr>
        <p:spPr>
          <a:xfrm>
            <a:off x="264691" y="1555764"/>
            <a:ext cx="10420434" cy="4694711"/>
          </a:xfrm>
          <a:prstGeom prst="rect">
            <a:avLst/>
          </a:prstGeom>
          <a:noFill/>
          <a:ln>
            <a:noFill/>
          </a:ln>
        </p:spPr>
        <p:txBody>
          <a:bodyPr spcFirstLastPara="1" wrap="square" lIns="91425" tIns="45700" rIns="91425" bIns="45700" anchor="t" anchorCtr="0">
            <a:noAutofit/>
          </a:bodyPr>
          <a:lstStyle/>
          <a:p>
            <a:pPr marL="228600" lvl="0" indent="-228600" algn="l" rtl="0">
              <a:lnSpc>
                <a:spcPct val="150000"/>
              </a:lnSpc>
              <a:spcBef>
                <a:spcPts val="0"/>
              </a:spcBef>
              <a:spcAft>
                <a:spcPts val="0"/>
              </a:spcAft>
              <a:buClr>
                <a:schemeClr val="dk1"/>
              </a:buClr>
              <a:buSzPts val="2300"/>
              <a:buChar char="•"/>
            </a:pPr>
            <a:r>
              <a:rPr lang="en-US" sz="2000" dirty="0"/>
              <a:t>Our study utilizes a Kaggle dataset, for the year 2015, to gain insights into the operational challenges and reliability of air transportation services during this timeframe.</a:t>
            </a:r>
            <a:endParaRPr dirty="0"/>
          </a:p>
          <a:p>
            <a:pPr marL="228600" lvl="0" indent="-228600" algn="l" rtl="0">
              <a:lnSpc>
                <a:spcPct val="150000"/>
              </a:lnSpc>
              <a:spcBef>
                <a:spcPts val="1000"/>
              </a:spcBef>
              <a:spcAft>
                <a:spcPts val="0"/>
              </a:spcAft>
              <a:buClr>
                <a:schemeClr val="dk1"/>
              </a:buClr>
              <a:buSzPts val="2300"/>
              <a:buChar char="•"/>
            </a:pPr>
            <a:r>
              <a:rPr lang="en-US" sz="2000" dirty="0"/>
              <a:t>The dataset comprises 5 million rows and 28 columns.</a:t>
            </a:r>
            <a:endParaRPr dirty="0"/>
          </a:p>
          <a:p>
            <a:pPr marL="228600" lvl="0" indent="-228600" algn="l" rtl="0">
              <a:lnSpc>
                <a:spcPct val="150000"/>
              </a:lnSpc>
              <a:spcBef>
                <a:spcPts val="1000"/>
              </a:spcBef>
              <a:spcAft>
                <a:spcPts val="0"/>
              </a:spcAft>
              <a:buClr>
                <a:schemeClr val="dk1"/>
              </a:buClr>
              <a:buSzPts val="2300"/>
              <a:buChar char="•"/>
            </a:pPr>
            <a:r>
              <a:rPr lang="en-US" sz="2000" dirty="0"/>
              <a:t>It includes numerical and categorical (including Binary) data types, reflecting various essential information crucial for investigating Airline delays.</a:t>
            </a:r>
            <a:endParaRPr sz="2000" dirty="0"/>
          </a:p>
          <a:p>
            <a:pPr marL="228600" lvl="0" indent="-228600" algn="l" rtl="0">
              <a:lnSpc>
                <a:spcPct val="150000"/>
              </a:lnSpc>
              <a:spcBef>
                <a:spcPts val="1000"/>
              </a:spcBef>
              <a:spcAft>
                <a:spcPts val="0"/>
              </a:spcAft>
              <a:buClr>
                <a:schemeClr val="dk1"/>
              </a:buClr>
              <a:buSzPts val="2300"/>
              <a:buChar char="•"/>
            </a:pPr>
            <a:r>
              <a:rPr lang="en-US" sz="2000" dirty="0"/>
              <a:t>The dataset includes essential information on temporal dynamics, operational details, geospatial information, and delay classifications. </a:t>
            </a:r>
          </a:p>
          <a:p>
            <a:pPr marL="228600" lvl="0" indent="-228600" algn="l" rtl="0">
              <a:lnSpc>
                <a:spcPct val="150000"/>
              </a:lnSpc>
              <a:spcBef>
                <a:spcPts val="1000"/>
              </a:spcBef>
              <a:spcAft>
                <a:spcPts val="0"/>
              </a:spcAft>
              <a:buClr>
                <a:schemeClr val="dk1"/>
              </a:buClr>
              <a:buSzPts val="2300"/>
              <a:buChar char="•"/>
            </a:pPr>
            <a:r>
              <a:rPr lang="en-US" sz="2000" dirty="0"/>
              <a:t>This dataset forms the backbone of our analysis and preprocessing tasks, allowing us to delve into the details of airline operation delays and find effective solutions.</a:t>
            </a:r>
          </a:p>
        </p:txBody>
      </p:sp>
      <p:sp>
        <p:nvSpPr>
          <p:cNvPr id="336" name="Google Shape;336;p53"/>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pic>
        <p:nvPicPr>
          <p:cNvPr id="337" name="Google Shape;337;p53"/>
          <p:cNvPicPr preferRelativeResize="0"/>
          <p:nvPr/>
        </p:nvPicPr>
        <p:blipFill rotWithShape="1">
          <a:blip r:embed="rId3">
            <a:alphaModFix amt="20000"/>
          </a:blip>
          <a:srcRect/>
          <a:stretch/>
        </p:blipFill>
        <p:spPr>
          <a:xfrm>
            <a:off x="5559261" y="2173163"/>
            <a:ext cx="6632739" cy="2987299"/>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4"/>
          <p:cNvSpPr txBox="1">
            <a:spLocks noGrp="1"/>
          </p:cNvSpPr>
          <p:nvPr>
            <p:ph type="body" idx="1"/>
          </p:nvPr>
        </p:nvSpPr>
        <p:spPr>
          <a:xfrm>
            <a:off x="410819" y="111953"/>
            <a:ext cx="10539900" cy="687300"/>
          </a:xfrm>
          <a:prstGeom prst="rect">
            <a:avLst/>
          </a:prstGeom>
          <a:noFill/>
          <a:ln>
            <a:noFill/>
          </a:ln>
        </p:spPr>
        <p:txBody>
          <a:bodyPr spcFirstLastPara="1" wrap="square" lIns="0" tIns="0" rIns="0" bIns="0" anchor="t" anchorCtr="0">
            <a:normAutofit fontScale="92500" lnSpcReduction="10000"/>
          </a:bodyPr>
          <a:lstStyle/>
          <a:p>
            <a:pPr marL="457200" lvl="0" indent="-228600" algn="ctr" rtl="0">
              <a:lnSpc>
                <a:spcPct val="90000"/>
              </a:lnSpc>
              <a:spcBef>
                <a:spcPts val="1000"/>
              </a:spcBef>
              <a:spcAft>
                <a:spcPts val="0"/>
              </a:spcAft>
              <a:buSzPts val="2800"/>
              <a:buNone/>
            </a:pPr>
            <a:r>
              <a:rPr lang="en-US" sz="4800" dirty="0"/>
              <a:t>An Overview – Dataset Features</a:t>
            </a:r>
            <a:endParaRPr sz="4800" dirty="0"/>
          </a:p>
        </p:txBody>
      </p:sp>
      <p:sp>
        <p:nvSpPr>
          <p:cNvPr id="343" name="Google Shape;343;p54"/>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600"/>
              </a:spcAft>
              <a:buSzPts val="1200"/>
              <a:buNone/>
            </a:pPr>
            <a:fld id="{00000000-1234-1234-1234-123412341234}" type="slidenum">
              <a:rPr lang="en-US"/>
              <a:t>5</a:t>
            </a:fld>
            <a:endParaRPr/>
          </a:p>
        </p:txBody>
      </p:sp>
      <p:graphicFrame>
        <p:nvGraphicFramePr>
          <p:cNvPr id="344" name="Google Shape;344;p54"/>
          <p:cNvGraphicFramePr/>
          <p:nvPr/>
        </p:nvGraphicFramePr>
        <p:xfrm>
          <a:off x="1125117" y="839554"/>
          <a:ext cx="9422200" cy="5404617"/>
        </p:xfrm>
        <a:graphic>
          <a:graphicData uri="http://schemas.openxmlformats.org/drawingml/2006/table">
            <a:tbl>
              <a:tblPr firstRow="1" firstCol="1" bandRow="1">
                <a:noFill/>
                <a:tableStyleId>{13B903A1-CF9E-4511-9153-CBA1F2AD1C72}</a:tableStyleId>
              </a:tblPr>
              <a:tblGrid>
                <a:gridCol w="1458925">
                  <a:extLst>
                    <a:ext uri="{9D8B030D-6E8A-4147-A177-3AD203B41FA5}">
                      <a16:colId xmlns:a16="http://schemas.microsoft.com/office/drawing/2014/main" val="20000"/>
                    </a:ext>
                  </a:extLst>
                </a:gridCol>
                <a:gridCol w="1458925">
                  <a:extLst>
                    <a:ext uri="{9D8B030D-6E8A-4147-A177-3AD203B41FA5}">
                      <a16:colId xmlns:a16="http://schemas.microsoft.com/office/drawing/2014/main" val="20001"/>
                    </a:ext>
                  </a:extLst>
                </a:gridCol>
                <a:gridCol w="1512475">
                  <a:extLst>
                    <a:ext uri="{9D8B030D-6E8A-4147-A177-3AD203B41FA5}">
                      <a16:colId xmlns:a16="http://schemas.microsoft.com/office/drawing/2014/main" val="20002"/>
                    </a:ext>
                  </a:extLst>
                </a:gridCol>
                <a:gridCol w="4991875">
                  <a:extLst>
                    <a:ext uri="{9D8B030D-6E8A-4147-A177-3AD203B41FA5}">
                      <a16:colId xmlns:a16="http://schemas.microsoft.com/office/drawing/2014/main" val="20003"/>
                    </a:ext>
                  </a:extLst>
                </a:gridCol>
              </a:tblGrid>
              <a:tr h="171150">
                <a:tc>
                  <a:txBody>
                    <a:bodyPr/>
                    <a:lstStyle/>
                    <a:p>
                      <a:pPr marL="0" marR="0" lvl="0" indent="0" algn="ctr" rtl="0">
                        <a:lnSpc>
                          <a:spcPct val="107000"/>
                        </a:lnSpc>
                        <a:spcBef>
                          <a:spcPts val="0"/>
                        </a:spcBef>
                        <a:spcAft>
                          <a:spcPts val="0"/>
                        </a:spcAft>
                        <a:buClr>
                          <a:srgbClr val="000000"/>
                        </a:buClr>
                        <a:buSzPts val="1600"/>
                        <a:buFont typeface="Arial"/>
                        <a:buNone/>
                      </a:pPr>
                      <a:r>
                        <a:rPr lang="en-US" sz="1600" b="1" i="0" u="none" strike="noStrike" cap="none">
                          <a:solidFill>
                            <a:schemeClr val="dk1"/>
                          </a:solidFill>
                          <a:latin typeface="Calibri"/>
                          <a:ea typeface="Calibri"/>
                          <a:cs typeface="Calibri"/>
                          <a:sym typeface="Calibri"/>
                        </a:rPr>
                        <a:t>Categories</a:t>
                      </a:r>
                      <a:endParaRPr sz="1800" u="none" strike="noStrike" cap="none"/>
                    </a:p>
                  </a:txBody>
                  <a:tcPr marL="20725" marR="20725" marT="0" marB="0" anchor="ctr"/>
                </a:tc>
                <a:tc>
                  <a:txBody>
                    <a:bodyPr/>
                    <a:lstStyle/>
                    <a:p>
                      <a:pPr marL="0" marR="0" lvl="0" indent="0" algn="ctr" rtl="0">
                        <a:lnSpc>
                          <a:spcPct val="107000"/>
                        </a:lnSpc>
                        <a:spcBef>
                          <a:spcPts val="0"/>
                        </a:spcBef>
                        <a:spcAft>
                          <a:spcPts val="0"/>
                        </a:spcAft>
                        <a:buClr>
                          <a:srgbClr val="000000"/>
                        </a:buClr>
                        <a:buSzPts val="1600"/>
                        <a:buFont typeface="Arial"/>
                        <a:buNone/>
                      </a:pPr>
                      <a:r>
                        <a:rPr lang="en-US" sz="1600" u="none" strike="noStrike" cap="none">
                          <a:solidFill>
                            <a:schemeClr val="dk1"/>
                          </a:solidFill>
                        </a:rPr>
                        <a:t>Feature Name</a:t>
                      </a:r>
                      <a:endParaRPr sz="1600" u="none" strike="noStrike" cap="none">
                        <a:solidFill>
                          <a:schemeClr val="dk1"/>
                        </a:solidFill>
                        <a:latin typeface="Arial"/>
                        <a:ea typeface="Arial"/>
                        <a:cs typeface="Arial"/>
                        <a:sym typeface="Arial"/>
                      </a:endParaRPr>
                    </a:p>
                  </a:txBody>
                  <a:tcPr marL="20725" marR="20725" marT="0" marB="0" anchor="ctr"/>
                </a:tc>
                <a:tc>
                  <a:txBody>
                    <a:bodyPr/>
                    <a:lstStyle/>
                    <a:p>
                      <a:pPr marL="0" marR="0" lvl="0" indent="0" algn="ctr" rtl="0">
                        <a:lnSpc>
                          <a:spcPct val="107000"/>
                        </a:lnSpc>
                        <a:spcBef>
                          <a:spcPts val="0"/>
                        </a:spcBef>
                        <a:spcAft>
                          <a:spcPts val="0"/>
                        </a:spcAft>
                        <a:buClr>
                          <a:srgbClr val="000000"/>
                        </a:buClr>
                        <a:buSzPts val="1600"/>
                        <a:buFont typeface="Arial"/>
                        <a:buNone/>
                      </a:pPr>
                      <a:r>
                        <a:rPr lang="en-US" sz="1600" u="none" strike="noStrike" cap="none">
                          <a:solidFill>
                            <a:schemeClr val="dk1"/>
                          </a:solidFill>
                        </a:rPr>
                        <a:t>Sample Values</a:t>
                      </a:r>
                      <a:endParaRPr sz="1600" u="none" strike="noStrike" cap="none">
                        <a:solidFill>
                          <a:schemeClr val="dk1"/>
                        </a:solidFill>
                        <a:latin typeface="Arial"/>
                        <a:ea typeface="Arial"/>
                        <a:cs typeface="Arial"/>
                        <a:sym typeface="Arial"/>
                      </a:endParaRPr>
                    </a:p>
                  </a:txBody>
                  <a:tcPr marL="20725" marR="20725" marT="0" marB="0" anchor="ctr"/>
                </a:tc>
                <a:tc>
                  <a:txBody>
                    <a:bodyPr/>
                    <a:lstStyle/>
                    <a:p>
                      <a:pPr marL="0" marR="0" lvl="0" indent="0" algn="ctr" rtl="0">
                        <a:lnSpc>
                          <a:spcPct val="107000"/>
                        </a:lnSpc>
                        <a:spcBef>
                          <a:spcPts val="0"/>
                        </a:spcBef>
                        <a:spcAft>
                          <a:spcPts val="0"/>
                        </a:spcAft>
                        <a:buClr>
                          <a:srgbClr val="000000"/>
                        </a:buClr>
                        <a:buSzPts val="1600"/>
                        <a:buFont typeface="Arial"/>
                        <a:buNone/>
                      </a:pPr>
                      <a:r>
                        <a:rPr lang="en-US" sz="1600" u="none" strike="noStrike" cap="none">
                          <a:solidFill>
                            <a:schemeClr val="dk1"/>
                          </a:solidFill>
                        </a:rPr>
                        <a:t>Feature Description</a:t>
                      </a:r>
                      <a:endParaRPr sz="1600" u="none" strike="noStrike" cap="none">
                        <a:solidFill>
                          <a:schemeClr val="dk1"/>
                        </a:solidFill>
                        <a:latin typeface="Arial"/>
                        <a:ea typeface="Arial"/>
                        <a:cs typeface="Arial"/>
                        <a:sym typeface="Arial"/>
                      </a:endParaRPr>
                    </a:p>
                  </a:txBody>
                  <a:tcPr marL="20725" marR="20725" marT="0" marB="0" anchor="ctr"/>
                </a:tc>
                <a:extLst>
                  <a:ext uri="{0D108BD9-81ED-4DB2-BD59-A6C34878D82A}">
                    <a16:rowId xmlns:a16="http://schemas.microsoft.com/office/drawing/2014/main" val="10000"/>
                  </a:ext>
                </a:extLst>
              </a:tr>
              <a:tr h="171150">
                <a:tc rowSpan="5">
                  <a:txBody>
                    <a:bodyPr/>
                    <a:lstStyle/>
                    <a:p>
                      <a:pPr marL="0" marR="0" lvl="0" indent="0" algn="ctr" rtl="0">
                        <a:lnSpc>
                          <a:spcPct val="107000"/>
                        </a:lnSpc>
                        <a:spcBef>
                          <a:spcPts val="0"/>
                        </a:spcBef>
                        <a:spcAft>
                          <a:spcPts val="0"/>
                        </a:spcAft>
                        <a:buClr>
                          <a:srgbClr val="000000"/>
                        </a:buClr>
                        <a:buSzPts val="1400"/>
                        <a:buFont typeface="Arial"/>
                        <a:buNone/>
                      </a:pPr>
                      <a:r>
                        <a:rPr lang="en-US" sz="1400" u="none" strike="noStrike" cap="none">
                          <a:solidFill>
                            <a:schemeClr val="dk1"/>
                          </a:solidFill>
                          <a:latin typeface="Arial"/>
                          <a:ea typeface="Arial"/>
                          <a:cs typeface="Arial"/>
                          <a:sym typeface="Arial"/>
                        </a:rPr>
                        <a:t>DATE &amp; TIME</a:t>
                      </a:r>
                      <a:endParaRPr sz="1400" u="none" strike="noStrike" cap="none"/>
                    </a:p>
                  </a:txBody>
                  <a:tcPr marL="20725" marR="20725" marT="0" marB="0" anchor="ct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FL_DATE </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2015-01-01</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The Date of the Flight</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01"/>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CRS_DEP_TIME</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2147, 1050, 700</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Schedule Departure Time (HHMM)</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02"/>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DEP_TIME</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2147, 1050, 700</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Actual Departure Time (HHMM)</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03"/>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CRS_ARR_TIME</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2250, 1404, 757</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Scheduled Arrival time (HHMM)</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04"/>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ARR_TIME</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2245., 1403., 813.</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Actual Arrival time (HHMM)</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05"/>
                  </a:ext>
                </a:extLst>
              </a:tr>
              <a:tr h="171150">
                <a:tc rowSpan="5">
                  <a:txBody>
                    <a:bodyPr/>
                    <a:lstStyle/>
                    <a:p>
                      <a:pPr marL="0" marR="0" lvl="0" indent="0" algn="ctr" rtl="0">
                        <a:lnSpc>
                          <a:spcPct val="107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FLIGHT DETAILS</a:t>
                      </a:r>
                      <a:endParaRPr sz="1400" u="none" strike="noStrike" cap="none"/>
                    </a:p>
                  </a:txBody>
                  <a:tcPr marL="20725" marR="20725" marT="0" marB="0" anchor="ct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OP_CARRIER</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'NK', 'MQ', 'OO', 'EV', ‘HA'</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The Name of the Carrier</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06"/>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OP_CARRIER_FL_NUM</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195, 197, 198</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Flight Number of the Carrier</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07"/>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ORIGIN</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'MCO', 'LGA', 'FLL', 'IAH'</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Origin Airport</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08"/>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DEST</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'FLL', 'MCO', 'LAS', 'ORD'</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Destination airport</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09"/>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DISTANCE</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177., 1076., 1222.</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Distance between airports (miles)</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10"/>
                  </a:ext>
                </a:extLst>
              </a:tr>
              <a:tr h="171150">
                <a:tc rowSpan="7">
                  <a:txBody>
                    <a:bodyPr/>
                    <a:lstStyle/>
                    <a:p>
                      <a:pPr marL="0" marR="0" lvl="0" indent="0" algn="ctr" rtl="0">
                        <a:lnSpc>
                          <a:spcPct val="107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TIME METRICS</a:t>
                      </a:r>
                      <a:endParaRPr sz="1400" u="none" strike="noStrike" cap="none"/>
                    </a:p>
                  </a:txBody>
                  <a:tcPr marL="20725" marR="20725" marT="0" marB="0" anchor="ct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TAXI_OUT</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15., 20., 19., 8.</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Taxi Out Time, in Minutes; The time elapsed between departure from the origin airport gate and wheels off.</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11"/>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WHEELS_OFF</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2158., 1124., 731.</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Wheels Off Time (local time) in HHMM</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12"/>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WHEELS_ON</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2158., 1124., 731.</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Wheels On Time (local time) in HHMM</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13"/>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TAXI_IN</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7., 9., 10., 4., 5.</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Wheels down and arrival at the destination airport gate, in minutes</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14"/>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CRS_ELAPSED_TIME</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63., 194., 57., 196.</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Estimated Elapsed Time of Flight, in Minutes</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15"/>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ACTUAL_ELAPSED_TIME</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63., 194., 57., 196.</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Elapsed Time of Flight, in Minutes</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16"/>
                  </a:ext>
                </a:extLst>
              </a:tr>
              <a:tr h="10000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AIR_TIME</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40., 150., 32., 164.</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Flight time in Minutes</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17"/>
                  </a:ext>
                </a:extLst>
              </a:tr>
              <a:tr h="171150">
                <a:tc rowSpan="10">
                  <a:txBody>
                    <a:bodyPr/>
                    <a:lstStyle/>
                    <a:p>
                      <a:pPr marL="0" marR="0" lvl="0" indent="0" algn="ctr" rtl="0">
                        <a:lnSpc>
                          <a:spcPct val="107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DELAY INFORMATION</a:t>
                      </a:r>
                      <a:endParaRPr sz="1400" u="none" strike="noStrike" cap="none"/>
                    </a:p>
                  </a:txBody>
                  <a:tcPr marL="20725" marR="20725" marT="0" marB="0" anchor="ct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DEP_DELAY</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-4., 14., 12.</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Difference in minutes between scheduled and actual departure time. Early departures show negative numbers.</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18"/>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ARR_DELAY</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-5.0, -1.0, 16.0</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Difference in minutes between scheduled and actual arrival time. Early arrivals show negative numbers.</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19"/>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CANCELLED</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0., 1.</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Cancelled Flight Indicator (1=Yes); was the flight cancelled?</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20"/>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CANCELLATION_CODE</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'A', 'B', 'C', 'D'</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Reason for cancellation (A = carrier, B = weather, C = NAS, D = security</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21"/>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DIVERTED</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0., 1.</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Diverted Flight Indicator (1 = Yes)</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22"/>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CARRIER_DELAY</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1., 15., 127., 174.</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Carrier Delay, in Minutes</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23"/>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WEATHER_DELAY</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31., 17., 24., 61.</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Weather Delay, in Minutes</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24"/>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NAS_DELAY</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16., 18., 25., 19.</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National Air System Delay, in Minutes</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25"/>
                  </a:ext>
                </a:extLst>
              </a:tr>
              <a:tr h="17115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SECURITY_DELAY</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8., 21., 6., 14.</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Security Delay, in Minutes</a:t>
                      </a:r>
                      <a:endParaRPr sz="1100" u="none" strike="noStrike" cap="none">
                        <a:latin typeface="Arial"/>
                        <a:ea typeface="Arial"/>
                        <a:cs typeface="Arial"/>
                        <a:sym typeface="Arial"/>
                      </a:endParaRPr>
                    </a:p>
                  </a:txBody>
                  <a:tcPr marL="20725" marR="20725" marT="0" marB="0"/>
                </a:tc>
                <a:extLst>
                  <a:ext uri="{0D108BD9-81ED-4DB2-BD59-A6C34878D82A}">
                    <a16:rowId xmlns:a16="http://schemas.microsoft.com/office/drawing/2014/main" val="10026"/>
                  </a:ext>
                </a:extLst>
              </a:tr>
              <a:tr h="80100">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LATE_AIRCRAFT_DELAY</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a:t>8., 29., 21., 10.</a:t>
                      </a:r>
                      <a:endParaRPr sz="1100" u="none" strike="noStrike" cap="none">
                        <a:latin typeface="Arial"/>
                        <a:ea typeface="Arial"/>
                        <a:cs typeface="Arial"/>
                        <a:sym typeface="Arial"/>
                      </a:endParaRPr>
                    </a:p>
                  </a:txBody>
                  <a:tcPr marL="20725" marR="20725" marT="0" marB="0"/>
                </a:tc>
                <a:tc>
                  <a:txBody>
                    <a:bodyPr/>
                    <a:lstStyle/>
                    <a:p>
                      <a:pPr marL="0" marR="0" lvl="0" indent="0" algn="l" rtl="0">
                        <a:lnSpc>
                          <a:spcPct val="107000"/>
                        </a:lnSpc>
                        <a:spcBef>
                          <a:spcPts val="0"/>
                        </a:spcBef>
                        <a:spcAft>
                          <a:spcPts val="0"/>
                        </a:spcAft>
                        <a:buClr>
                          <a:srgbClr val="000000"/>
                        </a:buClr>
                        <a:buSzPts val="1100"/>
                        <a:buFont typeface="Arial"/>
                        <a:buNone/>
                      </a:pPr>
                      <a:r>
                        <a:rPr lang="en-US" sz="1100" u="none" strike="noStrike" cap="none" dirty="0"/>
                        <a:t>Late Aircraft Delay, in Minutes</a:t>
                      </a:r>
                      <a:endParaRPr sz="1100" u="none" strike="noStrike" cap="none" dirty="0">
                        <a:latin typeface="Arial"/>
                        <a:ea typeface="Arial"/>
                        <a:cs typeface="Arial"/>
                        <a:sym typeface="Arial"/>
                      </a:endParaRPr>
                    </a:p>
                  </a:txBody>
                  <a:tcPr marL="20725" marR="20725" marT="0" marB="0"/>
                </a:tc>
                <a:extLst>
                  <a:ext uri="{0D108BD9-81ED-4DB2-BD59-A6C34878D82A}">
                    <a16:rowId xmlns:a16="http://schemas.microsoft.com/office/drawing/2014/main" val="10027"/>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0" name="Google Shape;350;p56"/>
          <p:cNvSpPr/>
          <p:nvPr/>
        </p:nvSpPr>
        <p:spPr>
          <a:xfrm>
            <a:off x="301658" y="1548854"/>
            <a:ext cx="5676156" cy="231020"/>
          </a:xfrm>
          <a:prstGeom prst="roundRect">
            <a:avLst>
              <a:gd name="adj" fmla="val 16667"/>
            </a:avLst>
          </a:prstGeom>
          <a:solidFill>
            <a:schemeClr val="dk2"/>
          </a:solidFill>
          <a:ln w="25400" cap="flat" cmpd="sng">
            <a:solidFill>
              <a:srgbClr val="2D4E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Roboto"/>
                <a:ea typeface="Roboto"/>
                <a:cs typeface="Roboto"/>
                <a:sym typeface="Roboto"/>
              </a:rPr>
              <a:t>Flight Counts Per Month</a:t>
            </a:r>
            <a:endParaRPr sz="1600" b="0" i="0" u="none" strike="noStrike" cap="none">
              <a:solidFill>
                <a:schemeClr val="lt1"/>
              </a:solidFill>
              <a:latin typeface="Arial"/>
              <a:ea typeface="Arial"/>
              <a:cs typeface="Arial"/>
              <a:sym typeface="Arial"/>
            </a:endParaRPr>
          </a:p>
        </p:txBody>
      </p:sp>
      <p:pic>
        <p:nvPicPr>
          <p:cNvPr id="351" name="Google Shape;351;p56"/>
          <p:cNvPicPr preferRelativeResize="0"/>
          <p:nvPr/>
        </p:nvPicPr>
        <p:blipFill rotWithShape="1">
          <a:blip r:embed="rId3">
            <a:alphaModFix/>
          </a:blip>
          <a:srcRect/>
          <a:stretch/>
        </p:blipFill>
        <p:spPr>
          <a:xfrm>
            <a:off x="182368" y="1861145"/>
            <a:ext cx="5913632" cy="2019959"/>
          </a:xfrm>
          <a:prstGeom prst="rect">
            <a:avLst/>
          </a:prstGeom>
          <a:noFill/>
          <a:ln w="28575" cap="flat" cmpd="sng">
            <a:solidFill>
              <a:schemeClr val="lt2"/>
            </a:solidFill>
            <a:prstDash val="solid"/>
            <a:round/>
            <a:headEnd type="none" w="sm" len="sm"/>
            <a:tailEnd type="none" w="sm" len="sm"/>
          </a:ln>
        </p:spPr>
      </p:pic>
      <p:sp>
        <p:nvSpPr>
          <p:cNvPr id="352" name="Google Shape;352;p56"/>
          <p:cNvSpPr/>
          <p:nvPr/>
        </p:nvSpPr>
        <p:spPr>
          <a:xfrm>
            <a:off x="6398404" y="1558381"/>
            <a:ext cx="5369471" cy="231020"/>
          </a:xfrm>
          <a:prstGeom prst="roundRect">
            <a:avLst>
              <a:gd name="adj" fmla="val 16667"/>
            </a:avLst>
          </a:prstGeom>
          <a:solidFill>
            <a:schemeClr val="dk2"/>
          </a:solidFill>
          <a:ln w="25400" cap="flat" cmpd="sng">
            <a:solidFill>
              <a:srgbClr val="2D4E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Roboto"/>
                <a:ea typeface="Roboto"/>
                <a:cs typeface="Roboto"/>
                <a:sym typeface="Roboto"/>
              </a:rPr>
              <a:t>Average Departure Delay Per Month</a:t>
            </a:r>
            <a:endParaRPr sz="1600" b="0" i="0" u="none" strike="noStrike" cap="none">
              <a:solidFill>
                <a:schemeClr val="lt1"/>
              </a:solidFill>
              <a:latin typeface="Arial"/>
              <a:ea typeface="Arial"/>
              <a:cs typeface="Arial"/>
              <a:sym typeface="Arial"/>
            </a:endParaRPr>
          </a:p>
        </p:txBody>
      </p:sp>
      <p:pic>
        <p:nvPicPr>
          <p:cNvPr id="353" name="Google Shape;353;p56"/>
          <p:cNvPicPr preferRelativeResize="0"/>
          <p:nvPr/>
        </p:nvPicPr>
        <p:blipFill rotWithShape="1">
          <a:blip r:embed="rId4">
            <a:alphaModFix/>
          </a:blip>
          <a:srcRect/>
          <a:stretch/>
        </p:blipFill>
        <p:spPr>
          <a:xfrm>
            <a:off x="6355102" y="1855567"/>
            <a:ext cx="5654530" cy="1996613"/>
          </a:xfrm>
          <a:prstGeom prst="rect">
            <a:avLst/>
          </a:prstGeom>
          <a:noFill/>
          <a:ln w="28575" cap="flat" cmpd="sng">
            <a:solidFill>
              <a:schemeClr val="lt2"/>
            </a:solidFill>
            <a:prstDash val="solid"/>
            <a:round/>
            <a:headEnd type="none" w="sm" len="sm"/>
            <a:tailEnd type="none" w="sm" len="sm"/>
          </a:ln>
        </p:spPr>
      </p:pic>
      <p:pic>
        <p:nvPicPr>
          <p:cNvPr id="354" name="Google Shape;354;p56" descr="Airplane with solid fill"/>
          <p:cNvPicPr preferRelativeResize="0"/>
          <p:nvPr/>
        </p:nvPicPr>
        <p:blipFill rotWithShape="1">
          <a:blip r:embed="rId5">
            <a:alphaModFix/>
          </a:blip>
          <a:srcRect/>
          <a:stretch/>
        </p:blipFill>
        <p:spPr>
          <a:xfrm>
            <a:off x="544187" y="3855165"/>
            <a:ext cx="400639" cy="400639"/>
          </a:xfrm>
          <a:prstGeom prst="rect">
            <a:avLst/>
          </a:prstGeom>
          <a:noFill/>
          <a:ln>
            <a:noFill/>
          </a:ln>
        </p:spPr>
      </p:pic>
      <p:sp>
        <p:nvSpPr>
          <p:cNvPr id="355" name="Google Shape;355;p56"/>
          <p:cNvSpPr txBox="1"/>
          <p:nvPr/>
        </p:nvSpPr>
        <p:spPr>
          <a:xfrm>
            <a:off x="944826" y="3881104"/>
            <a:ext cx="3959683" cy="30773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Roboto"/>
                <a:ea typeface="Roboto"/>
                <a:cs typeface="Roboto"/>
                <a:sym typeface="Roboto"/>
              </a:rPr>
              <a:t>Seasonality shift in the flights count per month</a:t>
            </a:r>
            <a:endParaRPr sz="1400" b="0" i="0" u="none" strike="noStrike" cap="none">
              <a:solidFill>
                <a:srgbClr val="000000"/>
              </a:solidFill>
              <a:latin typeface="Arial"/>
              <a:ea typeface="Arial"/>
              <a:cs typeface="Arial"/>
              <a:sym typeface="Arial"/>
            </a:endParaRPr>
          </a:p>
        </p:txBody>
      </p:sp>
      <p:pic>
        <p:nvPicPr>
          <p:cNvPr id="356" name="Google Shape;356;p56" descr="Airplane with solid fill"/>
          <p:cNvPicPr preferRelativeResize="0"/>
          <p:nvPr/>
        </p:nvPicPr>
        <p:blipFill rotWithShape="1">
          <a:blip r:embed="rId5">
            <a:alphaModFix/>
          </a:blip>
          <a:srcRect/>
          <a:stretch/>
        </p:blipFill>
        <p:spPr>
          <a:xfrm>
            <a:off x="6653070" y="3834652"/>
            <a:ext cx="400639" cy="400639"/>
          </a:xfrm>
          <a:prstGeom prst="rect">
            <a:avLst/>
          </a:prstGeom>
          <a:noFill/>
          <a:ln>
            <a:noFill/>
          </a:ln>
        </p:spPr>
      </p:pic>
      <p:sp>
        <p:nvSpPr>
          <p:cNvPr id="357" name="Google Shape;357;p56"/>
          <p:cNvSpPr txBox="1"/>
          <p:nvPr/>
        </p:nvSpPr>
        <p:spPr>
          <a:xfrm>
            <a:off x="7053709" y="3869708"/>
            <a:ext cx="4670387" cy="30773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Roboto"/>
                <a:ea typeface="Roboto"/>
                <a:cs typeface="Roboto"/>
                <a:sym typeface="Roboto"/>
              </a:rPr>
              <a:t>Avg. Departure delay goes well with the seasonality shift</a:t>
            </a:r>
            <a:endParaRPr sz="1400" b="0" i="0" u="none" strike="noStrike" cap="none">
              <a:solidFill>
                <a:srgbClr val="000000"/>
              </a:solidFill>
              <a:latin typeface="Arial"/>
              <a:ea typeface="Arial"/>
              <a:cs typeface="Arial"/>
              <a:sym typeface="Arial"/>
            </a:endParaRPr>
          </a:p>
        </p:txBody>
      </p:sp>
      <p:sp>
        <p:nvSpPr>
          <p:cNvPr id="358" name="Google Shape;358;p56"/>
          <p:cNvSpPr/>
          <p:nvPr/>
        </p:nvSpPr>
        <p:spPr>
          <a:xfrm>
            <a:off x="301658" y="4235291"/>
            <a:ext cx="5676156" cy="231020"/>
          </a:xfrm>
          <a:prstGeom prst="roundRect">
            <a:avLst>
              <a:gd name="adj" fmla="val 16667"/>
            </a:avLst>
          </a:prstGeom>
          <a:solidFill>
            <a:schemeClr val="dk2"/>
          </a:solidFill>
          <a:ln w="25400" cap="flat" cmpd="sng">
            <a:solidFill>
              <a:srgbClr val="2D4E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Roboto"/>
                <a:ea typeface="Roboto"/>
                <a:cs typeface="Roboto"/>
                <a:sym typeface="Roboto"/>
              </a:rPr>
              <a:t>Average Departure Delay Over Day of Weeks</a:t>
            </a:r>
            <a:endParaRPr sz="1600" b="0" i="0" u="none" strike="noStrike" cap="none">
              <a:solidFill>
                <a:schemeClr val="lt1"/>
              </a:solidFill>
              <a:latin typeface="Arial"/>
              <a:ea typeface="Arial"/>
              <a:cs typeface="Arial"/>
              <a:sym typeface="Arial"/>
            </a:endParaRPr>
          </a:p>
        </p:txBody>
      </p:sp>
      <p:pic>
        <p:nvPicPr>
          <p:cNvPr id="359" name="Google Shape;359;p56"/>
          <p:cNvPicPr preferRelativeResize="0"/>
          <p:nvPr/>
        </p:nvPicPr>
        <p:blipFill rotWithShape="1">
          <a:blip r:embed="rId6">
            <a:alphaModFix/>
          </a:blip>
          <a:srcRect/>
          <a:stretch/>
        </p:blipFill>
        <p:spPr>
          <a:xfrm>
            <a:off x="182368" y="4565544"/>
            <a:ext cx="5913632" cy="2242891"/>
          </a:xfrm>
          <a:prstGeom prst="rect">
            <a:avLst/>
          </a:prstGeom>
          <a:noFill/>
          <a:ln w="28575" cap="flat" cmpd="sng">
            <a:solidFill>
              <a:schemeClr val="lt2"/>
            </a:solidFill>
            <a:prstDash val="solid"/>
            <a:round/>
            <a:headEnd type="none" w="sm" len="sm"/>
            <a:tailEnd type="none" w="sm" len="sm"/>
          </a:ln>
        </p:spPr>
      </p:pic>
      <p:sp>
        <p:nvSpPr>
          <p:cNvPr id="360" name="Google Shape;360;p56"/>
          <p:cNvSpPr/>
          <p:nvPr/>
        </p:nvSpPr>
        <p:spPr>
          <a:xfrm>
            <a:off x="6398404" y="4255984"/>
            <a:ext cx="5369472" cy="231020"/>
          </a:xfrm>
          <a:prstGeom prst="roundRect">
            <a:avLst>
              <a:gd name="adj" fmla="val 16667"/>
            </a:avLst>
          </a:prstGeom>
          <a:solidFill>
            <a:schemeClr val="dk2"/>
          </a:solidFill>
          <a:ln w="25400" cap="flat" cmpd="sng">
            <a:solidFill>
              <a:srgbClr val="2D4E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Roboto"/>
                <a:ea typeface="Roboto"/>
                <a:cs typeface="Roboto"/>
                <a:sym typeface="Roboto"/>
              </a:rPr>
              <a:t>Average Departure Delay Over Days</a:t>
            </a:r>
            <a:endParaRPr sz="1100" b="0" i="0" u="none" strike="noStrike" cap="none">
              <a:solidFill>
                <a:srgbClr val="000000"/>
              </a:solidFill>
              <a:latin typeface="Arial"/>
              <a:ea typeface="Arial"/>
              <a:cs typeface="Arial"/>
              <a:sym typeface="Arial"/>
            </a:endParaRPr>
          </a:p>
        </p:txBody>
      </p:sp>
      <p:pic>
        <p:nvPicPr>
          <p:cNvPr id="361" name="Google Shape;361;p56"/>
          <p:cNvPicPr preferRelativeResize="0"/>
          <p:nvPr/>
        </p:nvPicPr>
        <p:blipFill rotWithShape="1">
          <a:blip r:embed="rId7">
            <a:alphaModFix/>
          </a:blip>
          <a:srcRect/>
          <a:stretch/>
        </p:blipFill>
        <p:spPr>
          <a:xfrm>
            <a:off x="6344289" y="4565544"/>
            <a:ext cx="5676156" cy="2242890"/>
          </a:xfrm>
          <a:prstGeom prst="rect">
            <a:avLst/>
          </a:prstGeom>
          <a:noFill/>
          <a:ln w="19050" cap="flat" cmpd="sng">
            <a:solidFill>
              <a:schemeClr val="lt2"/>
            </a:solidFill>
            <a:prstDash val="solid"/>
            <a:round/>
            <a:headEnd type="none" w="sm" len="sm"/>
            <a:tailEnd type="none" w="sm" len="sm"/>
          </a:ln>
        </p:spPr>
      </p:pic>
      <p:sp>
        <p:nvSpPr>
          <p:cNvPr id="18" name="Google Shape;384;p5">
            <a:extLst>
              <a:ext uri="{FF2B5EF4-FFF2-40B4-BE49-F238E27FC236}">
                <a16:creationId xmlns:a16="http://schemas.microsoft.com/office/drawing/2014/main" id="{569E907A-3AFD-487D-9BB5-AB6D05844FC8}"/>
              </a:ext>
            </a:extLst>
          </p:cNvPr>
          <p:cNvSpPr txBox="1"/>
          <p:nvPr/>
        </p:nvSpPr>
        <p:spPr>
          <a:xfrm>
            <a:off x="390591" y="458058"/>
            <a:ext cx="11410818" cy="72586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2800"/>
              <a:buFont typeface="Roboto"/>
              <a:buNone/>
            </a:pPr>
            <a:r>
              <a:rPr lang="en-US" sz="4400" b="1" i="0" u="none" strike="noStrike" cap="none" dirty="0">
                <a:solidFill>
                  <a:schemeClr val="dk1"/>
                </a:solidFill>
                <a:latin typeface="Roboto"/>
                <a:ea typeface="Roboto"/>
                <a:cs typeface="Roboto"/>
                <a:sym typeface="Roboto"/>
              </a:rPr>
              <a:t>Exploratory Data Analysis</a:t>
            </a:r>
            <a:endParaRPr sz="4400" b="1" i="0" u="none" strike="noStrike" cap="none" dirty="0">
              <a:solidFill>
                <a:schemeClr val="dk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500"/>
                                        <p:tgtEl>
                                          <p:spTgt spid="351"/>
                                        </p:tgtEl>
                                      </p:cBhvr>
                                    </p:animEffect>
                                  </p:childTnLst>
                                </p:cTn>
                              </p:par>
                              <p:par>
                                <p:cTn id="8" presetID="10" presetClass="entr" presetSubtype="0" fill="hold" nodeType="withEffect">
                                  <p:stCondLst>
                                    <p:cond delay="0"/>
                                  </p:stCondLst>
                                  <p:childTnLst>
                                    <p:set>
                                      <p:cBhvr>
                                        <p:cTn id="9" dur="1" fill="hold">
                                          <p:stCondLst>
                                            <p:cond delay="0"/>
                                          </p:stCondLst>
                                        </p:cTn>
                                        <p:tgtEl>
                                          <p:spTgt spid="350"/>
                                        </p:tgtEl>
                                        <p:attrNameLst>
                                          <p:attrName>style.visibility</p:attrName>
                                        </p:attrNameLst>
                                      </p:cBhvr>
                                      <p:to>
                                        <p:strVal val="visible"/>
                                      </p:to>
                                    </p:set>
                                    <p:animEffect transition="in" filter="fade">
                                      <p:cBhvr>
                                        <p:cTn id="10" dur="500"/>
                                        <p:tgtEl>
                                          <p:spTgt spid="3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2"/>
                                        </p:tgtEl>
                                        <p:attrNameLst>
                                          <p:attrName>style.visibility</p:attrName>
                                        </p:attrNameLst>
                                      </p:cBhvr>
                                      <p:to>
                                        <p:strVal val="visible"/>
                                      </p:to>
                                    </p:set>
                                    <p:animEffect transition="in" filter="fade">
                                      <p:cBhvr>
                                        <p:cTn id="15" dur="500"/>
                                        <p:tgtEl>
                                          <p:spTgt spid="352"/>
                                        </p:tgtEl>
                                      </p:cBhvr>
                                    </p:animEffect>
                                  </p:childTnLst>
                                </p:cTn>
                              </p:par>
                              <p:par>
                                <p:cTn id="16" presetID="10" presetClass="entr" presetSubtype="0" fill="hold" nodeType="withEffect">
                                  <p:stCondLst>
                                    <p:cond delay="0"/>
                                  </p:stCondLst>
                                  <p:childTnLst>
                                    <p:set>
                                      <p:cBhvr>
                                        <p:cTn id="17" dur="1" fill="hold">
                                          <p:stCondLst>
                                            <p:cond delay="0"/>
                                          </p:stCondLst>
                                        </p:cTn>
                                        <p:tgtEl>
                                          <p:spTgt spid="353"/>
                                        </p:tgtEl>
                                        <p:attrNameLst>
                                          <p:attrName>style.visibility</p:attrName>
                                        </p:attrNameLst>
                                      </p:cBhvr>
                                      <p:to>
                                        <p:strVal val="visible"/>
                                      </p:to>
                                    </p:set>
                                    <p:animEffect transition="in" filter="fade">
                                      <p:cBhvr>
                                        <p:cTn id="18" dur="500"/>
                                        <p:tgtEl>
                                          <p:spTgt spid="35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8"/>
                                        </p:tgtEl>
                                        <p:attrNameLst>
                                          <p:attrName>style.visibility</p:attrName>
                                        </p:attrNameLst>
                                      </p:cBhvr>
                                      <p:to>
                                        <p:strVal val="visible"/>
                                      </p:to>
                                    </p:set>
                                    <p:animEffect transition="in" filter="fade">
                                      <p:cBhvr>
                                        <p:cTn id="23" dur="500"/>
                                        <p:tgtEl>
                                          <p:spTgt spid="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7"/>
          <p:cNvSpPr/>
          <p:nvPr/>
        </p:nvSpPr>
        <p:spPr>
          <a:xfrm>
            <a:off x="301658" y="1687398"/>
            <a:ext cx="5676156" cy="593889"/>
          </a:xfrm>
          <a:prstGeom prst="roundRect">
            <a:avLst>
              <a:gd name="adj" fmla="val 16667"/>
            </a:avLst>
          </a:prstGeom>
          <a:solidFill>
            <a:schemeClr val="dk2"/>
          </a:solidFill>
          <a:ln w="25400" cap="flat" cmpd="sng">
            <a:solidFill>
              <a:srgbClr val="2D4E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Roboto"/>
                <a:ea typeface="Roboto"/>
                <a:cs typeface="Roboto"/>
                <a:sym typeface="Roboto"/>
              </a:rPr>
              <a:t>Average Departure Delay by Carrier</a:t>
            </a:r>
            <a:endParaRPr sz="1400" b="0" i="0" u="none" strike="noStrike" cap="none">
              <a:solidFill>
                <a:srgbClr val="000000"/>
              </a:solidFill>
              <a:latin typeface="Arial"/>
              <a:ea typeface="Arial"/>
              <a:cs typeface="Arial"/>
              <a:sym typeface="Arial"/>
            </a:endParaRPr>
          </a:p>
        </p:txBody>
      </p:sp>
      <p:sp>
        <p:nvSpPr>
          <p:cNvPr id="368" name="Google Shape;368;p57"/>
          <p:cNvSpPr/>
          <p:nvPr/>
        </p:nvSpPr>
        <p:spPr>
          <a:xfrm>
            <a:off x="6214188" y="1687398"/>
            <a:ext cx="5676156" cy="593889"/>
          </a:xfrm>
          <a:prstGeom prst="roundRect">
            <a:avLst>
              <a:gd name="adj" fmla="val 16667"/>
            </a:avLst>
          </a:prstGeom>
          <a:solidFill>
            <a:schemeClr val="dk2"/>
          </a:solidFill>
          <a:ln w="25400" cap="flat" cmpd="sng">
            <a:solidFill>
              <a:srgbClr val="2D4E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Roboto"/>
                <a:ea typeface="Roboto"/>
                <a:cs typeface="Roboto"/>
                <a:sym typeface="Roboto"/>
              </a:rPr>
              <a:t>Top 20 Airports by Average Departure Delay</a:t>
            </a:r>
            <a:endParaRPr sz="2000" b="0" i="0" u="none" strike="noStrike" cap="none">
              <a:solidFill>
                <a:schemeClr val="lt1"/>
              </a:solidFill>
              <a:latin typeface="Roboto"/>
              <a:ea typeface="Roboto"/>
              <a:cs typeface="Roboto"/>
              <a:sym typeface="Roboto"/>
            </a:endParaRPr>
          </a:p>
        </p:txBody>
      </p:sp>
      <p:pic>
        <p:nvPicPr>
          <p:cNvPr id="369" name="Google Shape;369;p57" descr="Airplane with solid fill"/>
          <p:cNvPicPr preferRelativeResize="0"/>
          <p:nvPr/>
        </p:nvPicPr>
        <p:blipFill rotWithShape="1">
          <a:blip r:embed="rId3">
            <a:alphaModFix/>
          </a:blip>
          <a:srcRect/>
          <a:stretch/>
        </p:blipFill>
        <p:spPr>
          <a:xfrm>
            <a:off x="486294" y="5926746"/>
            <a:ext cx="400639" cy="400639"/>
          </a:xfrm>
          <a:prstGeom prst="rect">
            <a:avLst/>
          </a:prstGeom>
          <a:noFill/>
          <a:ln>
            <a:noFill/>
          </a:ln>
        </p:spPr>
      </p:pic>
      <p:sp>
        <p:nvSpPr>
          <p:cNvPr id="370" name="Google Shape;370;p57"/>
          <p:cNvSpPr txBox="1"/>
          <p:nvPr/>
        </p:nvSpPr>
        <p:spPr>
          <a:xfrm>
            <a:off x="886933" y="5926746"/>
            <a:ext cx="509088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D0D0D"/>
                </a:solidFill>
                <a:latin typeface="Roboto"/>
                <a:ea typeface="Roboto"/>
                <a:cs typeface="Roboto"/>
                <a:sym typeface="Roboto"/>
              </a:rPr>
              <a:t>Provides insights into the punctuality performance of airlines</a:t>
            </a:r>
            <a:endParaRPr sz="1400" b="0" i="0" u="none" strike="noStrike" cap="none">
              <a:solidFill>
                <a:srgbClr val="000000"/>
              </a:solidFill>
              <a:latin typeface="Roboto"/>
              <a:ea typeface="Roboto"/>
              <a:cs typeface="Roboto"/>
              <a:sym typeface="Roboto"/>
            </a:endParaRPr>
          </a:p>
        </p:txBody>
      </p:sp>
      <p:pic>
        <p:nvPicPr>
          <p:cNvPr id="371" name="Google Shape;371;p57" descr="Airplane with solid fill"/>
          <p:cNvPicPr preferRelativeResize="0"/>
          <p:nvPr/>
        </p:nvPicPr>
        <p:blipFill rotWithShape="1">
          <a:blip r:embed="rId3">
            <a:alphaModFix/>
          </a:blip>
          <a:srcRect/>
          <a:stretch/>
        </p:blipFill>
        <p:spPr>
          <a:xfrm>
            <a:off x="6491063" y="5926745"/>
            <a:ext cx="400639" cy="400639"/>
          </a:xfrm>
          <a:prstGeom prst="rect">
            <a:avLst/>
          </a:prstGeom>
          <a:noFill/>
          <a:ln>
            <a:noFill/>
          </a:ln>
        </p:spPr>
      </p:pic>
      <p:sp>
        <p:nvSpPr>
          <p:cNvPr id="372" name="Google Shape;372;p57"/>
          <p:cNvSpPr txBox="1"/>
          <p:nvPr/>
        </p:nvSpPr>
        <p:spPr>
          <a:xfrm>
            <a:off x="6891702" y="5865474"/>
            <a:ext cx="499864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D0D0D"/>
                </a:solidFill>
                <a:latin typeface="Roboto"/>
                <a:ea typeface="Roboto"/>
                <a:cs typeface="Roboto"/>
                <a:sym typeface="Roboto"/>
              </a:rPr>
              <a:t>Highlights potential areas of congestion and operational challenges within the aviation system</a:t>
            </a:r>
            <a:endParaRPr sz="1400" b="0" i="0" u="none" strike="noStrike" cap="none">
              <a:solidFill>
                <a:srgbClr val="000000"/>
              </a:solidFill>
              <a:latin typeface="Roboto"/>
              <a:ea typeface="Roboto"/>
              <a:cs typeface="Roboto"/>
              <a:sym typeface="Roboto"/>
            </a:endParaRPr>
          </a:p>
        </p:txBody>
      </p:sp>
      <p:pic>
        <p:nvPicPr>
          <p:cNvPr id="373" name="Google Shape;373;p57"/>
          <p:cNvPicPr preferRelativeResize="0"/>
          <p:nvPr/>
        </p:nvPicPr>
        <p:blipFill rotWithShape="1">
          <a:blip r:embed="rId4">
            <a:alphaModFix/>
          </a:blip>
          <a:srcRect/>
          <a:stretch/>
        </p:blipFill>
        <p:spPr>
          <a:xfrm>
            <a:off x="301656" y="2409718"/>
            <a:ext cx="5676157" cy="3164831"/>
          </a:xfrm>
          <a:prstGeom prst="rect">
            <a:avLst/>
          </a:prstGeom>
          <a:noFill/>
          <a:ln w="19050" cap="flat" cmpd="sng">
            <a:solidFill>
              <a:schemeClr val="lt2"/>
            </a:solidFill>
            <a:prstDash val="solid"/>
            <a:round/>
            <a:headEnd type="none" w="sm" len="sm"/>
            <a:tailEnd type="none" w="sm" len="sm"/>
          </a:ln>
        </p:spPr>
      </p:pic>
      <p:pic>
        <p:nvPicPr>
          <p:cNvPr id="374" name="Google Shape;374;p57"/>
          <p:cNvPicPr preferRelativeResize="0"/>
          <p:nvPr/>
        </p:nvPicPr>
        <p:blipFill rotWithShape="1">
          <a:blip r:embed="rId5">
            <a:alphaModFix/>
          </a:blip>
          <a:srcRect/>
          <a:stretch/>
        </p:blipFill>
        <p:spPr>
          <a:xfrm>
            <a:off x="6252411" y="2409718"/>
            <a:ext cx="5637933" cy="3164831"/>
          </a:xfrm>
          <a:prstGeom prst="rect">
            <a:avLst/>
          </a:prstGeom>
          <a:noFill/>
          <a:ln w="19050" cap="flat" cmpd="sng">
            <a:solidFill>
              <a:schemeClr val="lt2"/>
            </a:solidFill>
            <a:prstDash val="solid"/>
            <a:round/>
            <a:headEnd type="none" w="sm" len="sm"/>
            <a:tailEnd type="none" w="sm" len="sm"/>
          </a:ln>
        </p:spPr>
      </p:pic>
      <p:sp>
        <p:nvSpPr>
          <p:cNvPr id="14" name="Google Shape;384;p5">
            <a:extLst>
              <a:ext uri="{FF2B5EF4-FFF2-40B4-BE49-F238E27FC236}">
                <a16:creationId xmlns:a16="http://schemas.microsoft.com/office/drawing/2014/main" id="{B894A984-EB83-4F8B-AD2A-290C68A25594}"/>
              </a:ext>
            </a:extLst>
          </p:cNvPr>
          <p:cNvSpPr txBox="1"/>
          <p:nvPr/>
        </p:nvSpPr>
        <p:spPr>
          <a:xfrm>
            <a:off x="390591" y="458058"/>
            <a:ext cx="11410818" cy="72586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2800"/>
              <a:buFont typeface="Roboto"/>
              <a:buNone/>
            </a:pPr>
            <a:r>
              <a:rPr lang="en-US" sz="4400" b="1" i="0" u="none" strike="noStrike" cap="none" dirty="0">
                <a:solidFill>
                  <a:schemeClr val="dk1"/>
                </a:solidFill>
                <a:latin typeface="Roboto"/>
                <a:ea typeface="Roboto"/>
                <a:cs typeface="Roboto"/>
                <a:sym typeface="Roboto"/>
              </a:rPr>
              <a:t>Exploratory Data Analysis – Cont.</a:t>
            </a:r>
            <a:endParaRPr sz="4400" b="1" i="0" u="none" strike="noStrike" cap="none" dirty="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
          <p:cNvSpPr/>
          <p:nvPr/>
        </p:nvSpPr>
        <p:spPr>
          <a:xfrm>
            <a:off x="3257922" y="1570073"/>
            <a:ext cx="5676156" cy="400020"/>
          </a:xfrm>
          <a:prstGeom prst="roundRect">
            <a:avLst>
              <a:gd name="adj" fmla="val 16667"/>
            </a:avLst>
          </a:prstGeom>
          <a:solidFill>
            <a:schemeClr val="dk2"/>
          </a:solidFill>
          <a:ln w="25400" cap="flat" cmpd="sng">
            <a:solidFill>
              <a:srgbClr val="2D4E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Roboto"/>
                <a:ea typeface="Roboto"/>
                <a:cs typeface="Roboto"/>
                <a:sym typeface="Roboto"/>
              </a:rPr>
              <a:t>Airline Cancellation Analysis</a:t>
            </a:r>
            <a:endParaRPr sz="1100" b="0" i="0" u="none" strike="noStrike" cap="none">
              <a:solidFill>
                <a:srgbClr val="000000"/>
              </a:solidFill>
              <a:latin typeface="Arial"/>
              <a:ea typeface="Arial"/>
              <a:cs typeface="Arial"/>
              <a:sym typeface="Arial"/>
            </a:endParaRPr>
          </a:p>
        </p:txBody>
      </p:sp>
      <p:pic>
        <p:nvPicPr>
          <p:cNvPr id="382" name="Google Shape;382;p5" descr="Airplane with solid fill"/>
          <p:cNvPicPr preferRelativeResize="0"/>
          <p:nvPr/>
        </p:nvPicPr>
        <p:blipFill rotWithShape="1">
          <a:blip r:embed="rId3">
            <a:alphaModFix/>
          </a:blip>
          <a:srcRect/>
          <a:stretch/>
        </p:blipFill>
        <p:spPr>
          <a:xfrm>
            <a:off x="4180306" y="6419983"/>
            <a:ext cx="400639" cy="400639"/>
          </a:xfrm>
          <a:prstGeom prst="rect">
            <a:avLst/>
          </a:prstGeom>
          <a:noFill/>
          <a:ln>
            <a:noFill/>
          </a:ln>
        </p:spPr>
      </p:pic>
      <p:sp>
        <p:nvSpPr>
          <p:cNvPr id="383" name="Google Shape;383;p5"/>
          <p:cNvSpPr txBox="1"/>
          <p:nvPr/>
        </p:nvSpPr>
        <p:spPr>
          <a:xfrm>
            <a:off x="4380625" y="6466434"/>
            <a:ext cx="3553700" cy="30773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Roboto"/>
                <a:ea typeface="Roboto"/>
                <a:cs typeface="Roboto"/>
                <a:sym typeface="Roboto"/>
              </a:rPr>
              <a:t>dfadasdda</a:t>
            </a:r>
            <a:endParaRPr sz="1400" b="0" i="0" u="none" strike="noStrike" cap="none">
              <a:solidFill>
                <a:srgbClr val="000000"/>
              </a:solidFill>
              <a:latin typeface="Roboto"/>
              <a:ea typeface="Roboto"/>
              <a:cs typeface="Roboto"/>
              <a:sym typeface="Roboto"/>
            </a:endParaRPr>
          </a:p>
        </p:txBody>
      </p:sp>
      <p:sp>
        <p:nvSpPr>
          <p:cNvPr id="384" name="Google Shape;384;p5"/>
          <p:cNvSpPr txBox="1"/>
          <p:nvPr/>
        </p:nvSpPr>
        <p:spPr>
          <a:xfrm>
            <a:off x="390591" y="458058"/>
            <a:ext cx="11410818" cy="72586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2800"/>
              <a:buFont typeface="Roboto"/>
              <a:buNone/>
            </a:pPr>
            <a:r>
              <a:rPr lang="en-US" sz="4400" b="1" i="0" u="none" strike="noStrike" cap="none" dirty="0">
                <a:solidFill>
                  <a:schemeClr val="dk1"/>
                </a:solidFill>
                <a:latin typeface="Roboto"/>
                <a:ea typeface="Roboto"/>
                <a:cs typeface="Roboto"/>
                <a:sym typeface="Roboto"/>
              </a:rPr>
              <a:t>Exploratory Data Analysis – Cont.</a:t>
            </a:r>
            <a:endParaRPr sz="4400" b="1" i="0" u="none" strike="noStrike" cap="none" dirty="0">
              <a:solidFill>
                <a:schemeClr val="dk1"/>
              </a:solidFill>
              <a:latin typeface="Roboto"/>
              <a:ea typeface="Roboto"/>
              <a:cs typeface="Roboto"/>
              <a:sym typeface="Roboto"/>
            </a:endParaRPr>
          </a:p>
        </p:txBody>
      </p:sp>
      <p:pic>
        <p:nvPicPr>
          <p:cNvPr id="385" name="Google Shape;385;p5"/>
          <p:cNvPicPr preferRelativeResize="0"/>
          <p:nvPr/>
        </p:nvPicPr>
        <p:blipFill rotWithShape="1">
          <a:blip r:embed="rId4">
            <a:alphaModFix/>
          </a:blip>
          <a:srcRect/>
          <a:stretch/>
        </p:blipFill>
        <p:spPr>
          <a:xfrm>
            <a:off x="1028564" y="2081956"/>
            <a:ext cx="4057921" cy="4241022"/>
          </a:xfrm>
          <a:prstGeom prst="rect">
            <a:avLst/>
          </a:prstGeom>
          <a:noFill/>
          <a:ln w="28575" cap="flat" cmpd="sng">
            <a:solidFill>
              <a:schemeClr val="tx2"/>
            </a:solidFill>
            <a:prstDash val="solid"/>
            <a:round/>
            <a:headEnd type="none" w="sm" len="sm"/>
            <a:tailEnd type="none" w="sm" len="sm"/>
          </a:ln>
        </p:spPr>
      </p:pic>
      <p:pic>
        <p:nvPicPr>
          <p:cNvPr id="386" name="Google Shape;386;p5"/>
          <p:cNvPicPr preferRelativeResize="0"/>
          <p:nvPr/>
        </p:nvPicPr>
        <p:blipFill rotWithShape="1">
          <a:blip r:embed="rId5">
            <a:alphaModFix/>
          </a:blip>
          <a:srcRect/>
          <a:stretch/>
        </p:blipFill>
        <p:spPr>
          <a:xfrm>
            <a:off x="6733867" y="2081956"/>
            <a:ext cx="4607224" cy="4241022"/>
          </a:xfrm>
          <a:prstGeom prst="rect">
            <a:avLst/>
          </a:prstGeom>
          <a:noFill/>
          <a:ln w="28575" cap="flat" cmpd="sng">
            <a:solidFill>
              <a:schemeClr val="tx2"/>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5"/>
          <p:cNvSpPr txBox="1">
            <a:spLocks noGrp="1"/>
          </p:cNvSpPr>
          <p:nvPr>
            <p:ph type="sldNum" idx="12"/>
          </p:nvPr>
        </p:nvSpPr>
        <p:spPr>
          <a:xfrm>
            <a:off x="8828009" y="6356350"/>
            <a:ext cx="2973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Roboto"/>
                <a:ea typeface="Roboto"/>
                <a:cs typeface="Roboto"/>
                <a:sym typeface="Roboto"/>
              </a:rPr>
              <a:t>9</a:t>
            </a:fld>
            <a:endParaRPr sz="1200" b="0" i="0" u="none" strike="noStrike" cap="none">
              <a:solidFill>
                <a:srgbClr val="888888"/>
              </a:solidFill>
              <a:latin typeface="Roboto"/>
              <a:ea typeface="Roboto"/>
              <a:cs typeface="Roboto"/>
              <a:sym typeface="Roboto"/>
            </a:endParaRPr>
          </a:p>
        </p:txBody>
      </p:sp>
      <p:pic>
        <p:nvPicPr>
          <p:cNvPr id="392" name="Google Shape;392;p55"/>
          <p:cNvPicPr preferRelativeResize="0"/>
          <p:nvPr/>
        </p:nvPicPr>
        <p:blipFill rotWithShape="1">
          <a:blip r:embed="rId3">
            <a:alphaModFix amt="20000"/>
          </a:blip>
          <a:srcRect/>
          <a:stretch/>
        </p:blipFill>
        <p:spPr>
          <a:xfrm>
            <a:off x="2660880" y="1705103"/>
            <a:ext cx="6423490" cy="4811150"/>
          </a:xfrm>
          <a:prstGeom prst="rect">
            <a:avLst/>
          </a:prstGeom>
          <a:noFill/>
          <a:ln>
            <a:noFill/>
          </a:ln>
        </p:spPr>
      </p:pic>
      <p:grpSp>
        <p:nvGrpSpPr>
          <p:cNvPr id="393" name="Google Shape;393;p55"/>
          <p:cNvGrpSpPr/>
          <p:nvPr/>
        </p:nvGrpSpPr>
        <p:grpSpPr>
          <a:xfrm>
            <a:off x="6507480" y="1771788"/>
            <a:ext cx="4093465" cy="4663173"/>
            <a:chOff x="6507480" y="1771788"/>
            <a:chExt cx="4093465" cy="4663173"/>
          </a:xfrm>
        </p:grpSpPr>
        <p:pic>
          <p:nvPicPr>
            <p:cNvPr id="394" name="Google Shape;394;p55" descr="Landing with solid fill"/>
            <p:cNvPicPr preferRelativeResize="0"/>
            <p:nvPr/>
          </p:nvPicPr>
          <p:blipFill rotWithShape="1">
            <a:blip r:embed="rId4">
              <a:alphaModFix/>
            </a:blip>
            <a:srcRect/>
            <a:stretch/>
          </p:blipFill>
          <p:spPr>
            <a:xfrm>
              <a:off x="6854952" y="1779091"/>
              <a:ext cx="914400" cy="914400"/>
            </a:xfrm>
            <a:prstGeom prst="rect">
              <a:avLst/>
            </a:prstGeom>
            <a:noFill/>
            <a:ln>
              <a:noFill/>
            </a:ln>
          </p:spPr>
        </p:pic>
        <p:sp>
          <p:nvSpPr>
            <p:cNvPr id="395" name="Google Shape;395;p55"/>
            <p:cNvSpPr/>
            <p:nvPr/>
          </p:nvSpPr>
          <p:spPr>
            <a:xfrm>
              <a:off x="6507480" y="1771788"/>
              <a:ext cx="4093465" cy="4663173"/>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Arial"/>
                <a:ea typeface="Arial"/>
                <a:cs typeface="Arial"/>
                <a:sym typeface="Arial"/>
              </a:endParaRPr>
            </a:p>
          </p:txBody>
        </p:sp>
        <p:sp>
          <p:nvSpPr>
            <p:cNvPr id="396" name="Google Shape;396;p55"/>
            <p:cNvSpPr txBox="1"/>
            <p:nvPr/>
          </p:nvSpPr>
          <p:spPr>
            <a:xfrm>
              <a:off x="7811004" y="1984515"/>
              <a:ext cx="2607048" cy="30777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IMPORTANT FEATURES</a:t>
              </a:r>
              <a:endParaRPr/>
            </a:p>
          </p:txBody>
        </p:sp>
        <p:pic>
          <p:nvPicPr>
            <p:cNvPr id="397" name="Google Shape;397;p55" descr="Checkbox Checked with solid fill"/>
            <p:cNvPicPr preferRelativeResize="0"/>
            <p:nvPr/>
          </p:nvPicPr>
          <p:blipFill rotWithShape="1">
            <a:blip r:embed="rId5">
              <a:alphaModFix/>
            </a:blip>
            <a:srcRect/>
            <a:stretch/>
          </p:blipFill>
          <p:spPr>
            <a:xfrm>
              <a:off x="7129272" y="2696585"/>
              <a:ext cx="365760" cy="365760"/>
            </a:xfrm>
            <a:prstGeom prst="rect">
              <a:avLst/>
            </a:prstGeom>
            <a:noFill/>
            <a:ln>
              <a:noFill/>
            </a:ln>
          </p:spPr>
        </p:pic>
        <p:pic>
          <p:nvPicPr>
            <p:cNvPr id="398" name="Google Shape;398;p55" descr="Checkbox Checked with solid fill"/>
            <p:cNvPicPr preferRelativeResize="0"/>
            <p:nvPr/>
          </p:nvPicPr>
          <p:blipFill rotWithShape="1">
            <a:blip r:embed="rId5">
              <a:alphaModFix/>
            </a:blip>
            <a:srcRect/>
            <a:stretch/>
          </p:blipFill>
          <p:spPr>
            <a:xfrm>
              <a:off x="7129272" y="3065439"/>
              <a:ext cx="365760" cy="365760"/>
            </a:xfrm>
            <a:prstGeom prst="rect">
              <a:avLst/>
            </a:prstGeom>
            <a:noFill/>
            <a:ln>
              <a:noFill/>
            </a:ln>
          </p:spPr>
        </p:pic>
        <p:pic>
          <p:nvPicPr>
            <p:cNvPr id="399" name="Google Shape;399;p55" descr="Checkbox Checked with solid fill"/>
            <p:cNvPicPr preferRelativeResize="0"/>
            <p:nvPr/>
          </p:nvPicPr>
          <p:blipFill rotWithShape="1">
            <a:blip r:embed="rId5">
              <a:alphaModFix/>
            </a:blip>
            <a:srcRect/>
            <a:stretch/>
          </p:blipFill>
          <p:spPr>
            <a:xfrm>
              <a:off x="7129272" y="3429000"/>
              <a:ext cx="365760" cy="365760"/>
            </a:xfrm>
            <a:prstGeom prst="rect">
              <a:avLst/>
            </a:prstGeom>
            <a:noFill/>
            <a:ln>
              <a:noFill/>
            </a:ln>
          </p:spPr>
        </p:pic>
        <p:pic>
          <p:nvPicPr>
            <p:cNvPr id="400" name="Google Shape;400;p55" descr="Checkbox Checked with solid fill"/>
            <p:cNvPicPr preferRelativeResize="0"/>
            <p:nvPr/>
          </p:nvPicPr>
          <p:blipFill rotWithShape="1">
            <a:blip r:embed="rId5">
              <a:alphaModFix/>
            </a:blip>
            <a:srcRect/>
            <a:stretch/>
          </p:blipFill>
          <p:spPr>
            <a:xfrm>
              <a:off x="7138504" y="3797579"/>
              <a:ext cx="365760" cy="365760"/>
            </a:xfrm>
            <a:prstGeom prst="rect">
              <a:avLst/>
            </a:prstGeom>
            <a:noFill/>
            <a:ln>
              <a:noFill/>
            </a:ln>
          </p:spPr>
        </p:pic>
        <p:pic>
          <p:nvPicPr>
            <p:cNvPr id="401" name="Google Shape;401;p55" descr="Checkbox Checked with solid fill"/>
            <p:cNvPicPr preferRelativeResize="0"/>
            <p:nvPr/>
          </p:nvPicPr>
          <p:blipFill rotWithShape="1">
            <a:blip r:embed="rId5">
              <a:alphaModFix/>
            </a:blip>
            <a:srcRect/>
            <a:stretch/>
          </p:blipFill>
          <p:spPr>
            <a:xfrm>
              <a:off x="7138504" y="4184750"/>
              <a:ext cx="365760" cy="365760"/>
            </a:xfrm>
            <a:prstGeom prst="rect">
              <a:avLst/>
            </a:prstGeom>
            <a:noFill/>
            <a:ln>
              <a:noFill/>
            </a:ln>
          </p:spPr>
        </p:pic>
        <p:sp>
          <p:nvSpPr>
            <p:cNvPr id="402" name="Google Shape;402;p55"/>
            <p:cNvSpPr txBox="1"/>
            <p:nvPr/>
          </p:nvSpPr>
          <p:spPr>
            <a:xfrm>
              <a:off x="7504264" y="2694718"/>
              <a:ext cx="2607048" cy="30777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FLIGHT DATE</a:t>
              </a:r>
              <a:endParaRPr/>
            </a:p>
          </p:txBody>
        </p:sp>
        <p:sp>
          <p:nvSpPr>
            <p:cNvPr id="403" name="Google Shape;403;p55"/>
            <p:cNvSpPr txBox="1"/>
            <p:nvPr/>
          </p:nvSpPr>
          <p:spPr>
            <a:xfrm>
              <a:off x="7525476" y="3088357"/>
              <a:ext cx="2607048" cy="30777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CARRIER</a:t>
              </a:r>
              <a:endParaRPr/>
            </a:p>
          </p:txBody>
        </p:sp>
        <p:sp>
          <p:nvSpPr>
            <p:cNvPr id="404" name="Google Shape;404;p55"/>
            <p:cNvSpPr txBox="1"/>
            <p:nvPr/>
          </p:nvSpPr>
          <p:spPr>
            <a:xfrm>
              <a:off x="7525476" y="3464622"/>
              <a:ext cx="2607048" cy="30777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ORIGIN</a:t>
              </a:r>
              <a:endParaRPr/>
            </a:p>
          </p:txBody>
        </p:sp>
        <p:sp>
          <p:nvSpPr>
            <p:cNvPr id="405" name="Google Shape;405;p55"/>
            <p:cNvSpPr txBox="1"/>
            <p:nvPr/>
          </p:nvSpPr>
          <p:spPr>
            <a:xfrm>
              <a:off x="7534708" y="3720141"/>
              <a:ext cx="2607048" cy="52322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SCHEDULED DEPARTURE TIME</a:t>
              </a:r>
              <a:endParaRPr/>
            </a:p>
          </p:txBody>
        </p:sp>
        <p:sp>
          <p:nvSpPr>
            <p:cNvPr id="406" name="Google Shape;406;p55"/>
            <p:cNvSpPr txBox="1"/>
            <p:nvPr/>
          </p:nvSpPr>
          <p:spPr>
            <a:xfrm>
              <a:off x="7599700" y="4208858"/>
              <a:ext cx="2607048" cy="30777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DEPARTURE DELAY</a:t>
              </a:r>
              <a:endParaRPr/>
            </a:p>
          </p:txBody>
        </p:sp>
      </p:grpSp>
      <p:grpSp>
        <p:nvGrpSpPr>
          <p:cNvPr id="407" name="Google Shape;407;p55"/>
          <p:cNvGrpSpPr/>
          <p:nvPr/>
        </p:nvGrpSpPr>
        <p:grpSpPr>
          <a:xfrm>
            <a:off x="1499615" y="1779091"/>
            <a:ext cx="4093465" cy="4663174"/>
            <a:chOff x="1499615" y="1779091"/>
            <a:chExt cx="4093465" cy="4663174"/>
          </a:xfrm>
        </p:grpSpPr>
        <p:sp>
          <p:nvSpPr>
            <p:cNvPr id="408" name="Google Shape;408;p55"/>
            <p:cNvSpPr/>
            <p:nvPr/>
          </p:nvSpPr>
          <p:spPr>
            <a:xfrm>
              <a:off x="1499615" y="1779092"/>
              <a:ext cx="4093465" cy="4663173"/>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Arial"/>
                <a:ea typeface="Arial"/>
                <a:cs typeface="Arial"/>
                <a:sym typeface="Arial"/>
              </a:endParaRPr>
            </a:p>
          </p:txBody>
        </p:sp>
        <p:pic>
          <p:nvPicPr>
            <p:cNvPr id="409" name="Google Shape;409;p55" descr="Take Off with solid fill"/>
            <p:cNvPicPr preferRelativeResize="0"/>
            <p:nvPr/>
          </p:nvPicPr>
          <p:blipFill rotWithShape="1">
            <a:blip r:embed="rId6">
              <a:alphaModFix/>
            </a:blip>
            <a:srcRect/>
            <a:stretch/>
          </p:blipFill>
          <p:spPr>
            <a:xfrm>
              <a:off x="1681488" y="1779091"/>
              <a:ext cx="914400" cy="914400"/>
            </a:xfrm>
            <a:prstGeom prst="rect">
              <a:avLst/>
            </a:prstGeom>
            <a:noFill/>
            <a:ln>
              <a:noFill/>
            </a:ln>
          </p:spPr>
        </p:pic>
        <p:sp>
          <p:nvSpPr>
            <p:cNvPr id="410" name="Google Shape;410;p55"/>
            <p:cNvSpPr txBox="1"/>
            <p:nvPr/>
          </p:nvSpPr>
          <p:spPr>
            <a:xfrm>
              <a:off x="2595888" y="2082402"/>
              <a:ext cx="2607048" cy="30777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NOT REQUIRED FEATURES</a:t>
              </a:r>
              <a:endParaRPr/>
            </a:p>
          </p:txBody>
        </p:sp>
        <p:pic>
          <p:nvPicPr>
            <p:cNvPr id="411" name="Google Shape;411;p55" descr="Checkbox Crossed with solid fill"/>
            <p:cNvPicPr preferRelativeResize="0"/>
            <p:nvPr/>
          </p:nvPicPr>
          <p:blipFill rotWithShape="1">
            <a:blip r:embed="rId7">
              <a:alphaModFix/>
            </a:blip>
            <a:srcRect/>
            <a:stretch/>
          </p:blipFill>
          <p:spPr>
            <a:xfrm>
              <a:off x="1955808" y="2636735"/>
              <a:ext cx="365760" cy="365760"/>
            </a:xfrm>
            <a:prstGeom prst="rect">
              <a:avLst/>
            </a:prstGeom>
            <a:noFill/>
            <a:ln>
              <a:noFill/>
            </a:ln>
          </p:spPr>
        </p:pic>
        <p:pic>
          <p:nvPicPr>
            <p:cNvPr id="412" name="Google Shape;412;p55" descr="Checkbox Crossed with solid fill"/>
            <p:cNvPicPr preferRelativeResize="0"/>
            <p:nvPr/>
          </p:nvPicPr>
          <p:blipFill rotWithShape="1">
            <a:blip r:embed="rId7">
              <a:alphaModFix/>
            </a:blip>
            <a:srcRect/>
            <a:stretch/>
          </p:blipFill>
          <p:spPr>
            <a:xfrm>
              <a:off x="1955808" y="3014902"/>
              <a:ext cx="365760" cy="365760"/>
            </a:xfrm>
            <a:prstGeom prst="rect">
              <a:avLst/>
            </a:prstGeom>
            <a:noFill/>
            <a:ln>
              <a:noFill/>
            </a:ln>
          </p:spPr>
        </p:pic>
        <p:pic>
          <p:nvPicPr>
            <p:cNvPr id="413" name="Google Shape;413;p55" descr="Checkbox Crossed with solid fill"/>
            <p:cNvPicPr preferRelativeResize="0"/>
            <p:nvPr/>
          </p:nvPicPr>
          <p:blipFill rotWithShape="1">
            <a:blip r:embed="rId7">
              <a:alphaModFix/>
            </a:blip>
            <a:srcRect/>
            <a:stretch/>
          </p:blipFill>
          <p:spPr>
            <a:xfrm>
              <a:off x="1955808" y="3429000"/>
              <a:ext cx="365760" cy="365760"/>
            </a:xfrm>
            <a:prstGeom prst="rect">
              <a:avLst/>
            </a:prstGeom>
            <a:noFill/>
            <a:ln>
              <a:noFill/>
            </a:ln>
          </p:spPr>
        </p:pic>
        <p:pic>
          <p:nvPicPr>
            <p:cNvPr id="414" name="Google Shape;414;p55" descr="Checkbox Crossed with solid fill"/>
            <p:cNvPicPr preferRelativeResize="0"/>
            <p:nvPr/>
          </p:nvPicPr>
          <p:blipFill rotWithShape="1">
            <a:blip r:embed="rId7">
              <a:alphaModFix/>
            </a:blip>
            <a:srcRect/>
            <a:stretch/>
          </p:blipFill>
          <p:spPr>
            <a:xfrm>
              <a:off x="1955808" y="3843098"/>
              <a:ext cx="365760" cy="365760"/>
            </a:xfrm>
            <a:prstGeom prst="rect">
              <a:avLst/>
            </a:prstGeom>
            <a:noFill/>
            <a:ln>
              <a:noFill/>
            </a:ln>
          </p:spPr>
        </p:pic>
        <p:pic>
          <p:nvPicPr>
            <p:cNvPr id="415" name="Google Shape;415;p55" descr="Checkbox Crossed with solid fill"/>
            <p:cNvPicPr preferRelativeResize="0"/>
            <p:nvPr/>
          </p:nvPicPr>
          <p:blipFill rotWithShape="1">
            <a:blip r:embed="rId7">
              <a:alphaModFix/>
            </a:blip>
            <a:srcRect/>
            <a:stretch/>
          </p:blipFill>
          <p:spPr>
            <a:xfrm>
              <a:off x="1960896" y="4257196"/>
              <a:ext cx="365760" cy="365760"/>
            </a:xfrm>
            <a:prstGeom prst="rect">
              <a:avLst/>
            </a:prstGeom>
            <a:noFill/>
            <a:ln>
              <a:noFill/>
            </a:ln>
          </p:spPr>
        </p:pic>
        <p:sp>
          <p:nvSpPr>
            <p:cNvPr id="416" name="Google Shape;416;p55"/>
            <p:cNvSpPr txBox="1"/>
            <p:nvPr/>
          </p:nvSpPr>
          <p:spPr>
            <a:xfrm>
              <a:off x="2206764" y="2689024"/>
              <a:ext cx="2607048" cy="30777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FLIGHT NUMBER</a:t>
              </a:r>
              <a:endParaRPr/>
            </a:p>
          </p:txBody>
        </p:sp>
        <p:sp>
          <p:nvSpPr>
            <p:cNvPr id="417" name="Google Shape;417;p55"/>
            <p:cNvSpPr txBox="1"/>
            <p:nvPr/>
          </p:nvSpPr>
          <p:spPr>
            <a:xfrm>
              <a:off x="2227976" y="3082663"/>
              <a:ext cx="2607048" cy="30777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DESTINATION</a:t>
              </a:r>
              <a:endParaRPr/>
            </a:p>
          </p:txBody>
        </p:sp>
        <p:sp>
          <p:nvSpPr>
            <p:cNvPr id="418" name="Google Shape;418;p55"/>
            <p:cNvSpPr txBox="1"/>
            <p:nvPr/>
          </p:nvSpPr>
          <p:spPr>
            <a:xfrm>
              <a:off x="2187319" y="3470252"/>
              <a:ext cx="2607048" cy="30777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DEPARTURE TIME</a:t>
              </a:r>
              <a:endParaRPr/>
            </a:p>
          </p:txBody>
        </p:sp>
        <p:sp>
          <p:nvSpPr>
            <p:cNvPr id="419" name="Google Shape;419;p55"/>
            <p:cNvSpPr txBox="1"/>
            <p:nvPr/>
          </p:nvSpPr>
          <p:spPr>
            <a:xfrm>
              <a:off x="2227976" y="3874858"/>
              <a:ext cx="2607048" cy="30777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CANCELLATION CODE</a:t>
              </a:r>
              <a:endParaRPr/>
            </a:p>
          </p:txBody>
        </p:sp>
        <p:sp>
          <p:nvSpPr>
            <p:cNvPr id="420" name="Google Shape;420;p55"/>
            <p:cNvSpPr txBox="1"/>
            <p:nvPr/>
          </p:nvSpPr>
          <p:spPr>
            <a:xfrm>
              <a:off x="2206764" y="4269106"/>
              <a:ext cx="2607048" cy="30777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DIVERTED</a:t>
              </a:r>
              <a:endParaRPr/>
            </a:p>
          </p:txBody>
        </p:sp>
        <p:pic>
          <p:nvPicPr>
            <p:cNvPr id="421" name="Google Shape;421;p55" descr="Checkbox Crossed with solid fill"/>
            <p:cNvPicPr preferRelativeResize="0"/>
            <p:nvPr/>
          </p:nvPicPr>
          <p:blipFill rotWithShape="1">
            <a:blip r:embed="rId7">
              <a:alphaModFix/>
            </a:blip>
            <a:srcRect/>
            <a:stretch/>
          </p:blipFill>
          <p:spPr>
            <a:xfrm>
              <a:off x="1982108" y="4671294"/>
              <a:ext cx="365760" cy="365760"/>
            </a:xfrm>
            <a:prstGeom prst="rect">
              <a:avLst/>
            </a:prstGeom>
            <a:noFill/>
            <a:ln>
              <a:noFill/>
            </a:ln>
          </p:spPr>
        </p:pic>
        <p:sp>
          <p:nvSpPr>
            <p:cNvPr id="422" name="Google Shape;422;p55"/>
            <p:cNvSpPr txBox="1"/>
            <p:nvPr/>
          </p:nvSpPr>
          <p:spPr>
            <a:xfrm>
              <a:off x="2227976" y="4575483"/>
              <a:ext cx="2607048" cy="52322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ARRIVAL RELATED FEATURED</a:t>
              </a:r>
              <a:endParaRPr/>
            </a:p>
          </p:txBody>
        </p:sp>
        <p:pic>
          <p:nvPicPr>
            <p:cNvPr id="423" name="Google Shape;423;p55" descr="Checkbox Crossed with solid fill"/>
            <p:cNvPicPr preferRelativeResize="0"/>
            <p:nvPr/>
          </p:nvPicPr>
          <p:blipFill rotWithShape="1">
            <a:blip r:embed="rId7">
              <a:alphaModFix/>
            </a:blip>
            <a:srcRect/>
            <a:stretch/>
          </p:blipFill>
          <p:spPr>
            <a:xfrm>
              <a:off x="2012017" y="5072024"/>
              <a:ext cx="365760" cy="365760"/>
            </a:xfrm>
            <a:prstGeom prst="rect">
              <a:avLst/>
            </a:prstGeom>
            <a:noFill/>
            <a:ln>
              <a:noFill/>
            </a:ln>
          </p:spPr>
        </p:pic>
        <p:sp>
          <p:nvSpPr>
            <p:cNvPr id="424" name="Google Shape;424;p55"/>
            <p:cNvSpPr txBox="1"/>
            <p:nvPr/>
          </p:nvSpPr>
          <p:spPr>
            <a:xfrm>
              <a:off x="2250189" y="5140848"/>
              <a:ext cx="2607048" cy="30777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TYPES OF DELAYS</a:t>
              </a:r>
              <a:endParaRPr/>
            </a:p>
          </p:txBody>
        </p:sp>
      </p:grpSp>
      <p:sp>
        <p:nvSpPr>
          <p:cNvPr id="425" name="Google Shape;425;p55"/>
          <p:cNvSpPr txBox="1"/>
          <p:nvPr/>
        </p:nvSpPr>
        <p:spPr>
          <a:xfrm>
            <a:off x="390591" y="485216"/>
            <a:ext cx="11410818" cy="72586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2800"/>
              <a:buFont typeface="Roboto"/>
              <a:buNone/>
            </a:pPr>
            <a:r>
              <a:rPr lang="en-US" sz="4400" b="1" i="0" u="none" strike="noStrike" cap="none" dirty="0">
                <a:solidFill>
                  <a:schemeClr val="lt2"/>
                </a:solidFill>
                <a:latin typeface="Roboto"/>
                <a:ea typeface="Roboto"/>
                <a:cs typeface="Roboto"/>
                <a:sym typeface="Roboto"/>
              </a:rPr>
              <a:t>Exploratory Data Analysis – Cont.</a:t>
            </a:r>
            <a:endParaRPr sz="4400" b="1" i="0" u="none" strike="noStrike" cap="none" dirty="0">
              <a:solidFill>
                <a:schemeClr val="lt2"/>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2"/>
                                        </p:tgtEl>
                                        <p:attrNameLst>
                                          <p:attrName>style.visibility</p:attrName>
                                        </p:attrNameLst>
                                      </p:cBhvr>
                                      <p:to>
                                        <p:strVal val="visible"/>
                                      </p:to>
                                    </p:set>
                                    <p:animEffect transition="in" filter="fade">
                                      <p:cBhvr>
                                        <p:cTn id="7" dur="500"/>
                                        <p:tgtEl>
                                          <p:spTgt spid="3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7"/>
                                        </p:tgtEl>
                                        <p:attrNameLst>
                                          <p:attrName>style.visibility</p:attrName>
                                        </p:attrNameLst>
                                      </p:cBhvr>
                                      <p:to>
                                        <p:strVal val="visible"/>
                                      </p:to>
                                    </p:set>
                                    <p:animEffect transition="in" filter="fade">
                                      <p:cBhvr>
                                        <p:cTn id="12" dur="1000"/>
                                        <p:tgtEl>
                                          <p:spTgt spid="40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3"/>
                                        </p:tgtEl>
                                        <p:attrNameLst>
                                          <p:attrName>style.visibility</p:attrName>
                                        </p:attrNameLst>
                                      </p:cBhvr>
                                      <p:to>
                                        <p:strVal val="visible"/>
                                      </p:to>
                                    </p:set>
                                    <p:animEffect transition="in" filter="fade">
                                      <p:cBhvr>
                                        <p:cTn id="17" dur="10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UA Palette">
      <a:dk1>
        <a:srgbClr val="000000"/>
      </a:dk1>
      <a:lt1>
        <a:srgbClr val="FFFFFF"/>
      </a:lt1>
      <a:dk2>
        <a:srgbClr val="275D37"/>
      </a:dk2>
      <a:lt2>
        <a:srgbClr val="F1CC00"/>
      </a:lt2>
      <a:accent1>
        <a:srgbClr val="F68D2E"/>
      </a:accent1>
      <a:accent2>
        <a:srgbClr val="E56954"/>
      </a:accent2>
      <a:accent3>
        <a:srgbClr val="C86BA8"/>
      </a:accent3>
      <a:accent4>
        <a:srgbClr val="007933"/>
      </a:accent4>
      <a:accent5>
        <a:srgbClr val="6CC249"/>
      </a:accent5>
      <a:accent6>
        <a:srgbClr val="6BBBAE"/>
      </a:accent6>
      <a:hlink>
        <a:srgbClr val="7BA3DB"/>
      </a:hlink>
      <a:folHlink>
        <a:srgbClr val="FFB6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UA Palette">
      <a:dk1>
        <a:srgbClr val="000000"/>
      </a:dk1>
      <a:lt1>
        <a:srgbClr val="FFFFFF"/>
      </a:lt1>
      <a:dk2>
        <a:srgbClr val="275D37"/>
      </a:dk2>
      <a:lt2>
        <a:srgbClr val="F1CC00"/>
      </a:lt2>
      <a:accent1>
        <a:srgbClr val="F68D2E"/>
      </a:accent1>
      <a:accent2>
        <a:srgbClr val="E56954"/>
      </a:accent2>
      <a:accent3>
        <a:srgbClr val="C86BA8"/>
      </a:accent3>
      <a:accent4>
        <a:srgbClr val="007933"/>
      </a:accent4>
      <a:accent5>
        <a:srgbClr val="6CC249"/>
      </a:accent5>
      <a:accent6>
        <a:srgbClr val="6BBBAE"/>
      </a:accent6>
      <a:hlink>
        <a:srgbClr val="7BA3DB"/>
      </a:hlink>
      <a:folHlink>
        <a:srgbClr val="FFB6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UA Palette">
      <a:dk1>
        <a:srgbClr val="000000"/>
      </a:dk1>
      <a:lt1>
        <a:srgbClr val="FFFFFF"/>
      </a:lt1>
      <a:dk2>
        <a:srgbClr val="275D37"/>
      </a:dk2>
      <a:lt2>
        <a:srgbClr val="F1CC00"/>
      </a:lt2>
      <a:accent1>
        <a:srgbClr val="F68D2E"/>
      </a:accent1>
      <a:accent2>
        <a:srgbClr val="E56954"/>
      </a:accent2>
      <a:accent3>
        <a:srgbClr val="C86BA8"/>
      </a:accent3>
      <a:accent4>
        <a:srgbClr val="007933"/>
      </a:accent4>
      <a:accent5>
        <a:srgbClr val="6CC249"/>
      </a:accent5>
      <a:accent6>
        <a:srgbClr val="6BBBAE"/>
      </a:accent6>
      <a:hlink>
        <a:srgbClr val="7BA3DB"/>
      </a:hlink>
      <a:folHlink>
        <a:srgbClr val="FFB6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UA Palette">
      <a:dk1>
        <a:srgbClr val="000000"/>
      </a:dk1>
      <a:lt1>
        <a:srgbClr val="FFFFFF"/>
      </a:lt1>
      <a:dk2>
        <a:srgbClr val="275D37"/>
      </a:dk2>
      <a:lt2>
        <a:srgbClr val="F1CC00"/>
      </a:lt2>
      <a:accent1>
        <a:srgbClr val="F68D2E"/>
      </a:accent1>
      <a:accent2>
        <a:srgbClr val="E56954"/>
      </a:accent2>
      <a:accent3>
        <a:srgbClr val="C86BA8"/>
      </a:accent3>
      <a:accent4>
        <a:srgbClr val="007933"/>
      </a:accent4>
      <a:accent5>
        <a:srgbClr val="6CC249"/>
      </a:accent5>
      <a:accent6>
        <a:srgbClr val="6BBBAE"/>
      </a:accent6>
      <a:hlink>
        <a:srgbClr val="7BA3DB"/>
      </a:hlink>
      <a:folHlink>
        <a:srgbClr val="FFB6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UA Palette">
      <a:dk1>
        <a:srgbClr val="000000"/>
      </a:dk1>
      <a:lt1>
        <a:srgbClr val="FFFFFF"/>
      </a:lt1>
      <a:dk2>
        <a:srgbClr val="275D37"/>
      </a:dk2>
      <a:lt2>
        <a:srgbClr val="F1CC00"/>
      </a:lt2>
      <a:accent1>
        <a:srgbClr val="F68D2E"/>
      </a:accent1>
      <a:accent2>
        <a:srgbClr val="E56954"/>
      </a:accent2>
      <a:accent3>
        <a:srgbClr val="C86BA8"/>
      </a:accent3>
      <a:accent4>
        <a:srgbClr val="007933"/>
      </a:accent4>
      <a:accent5>
        <a:srgbClr val="6CC249"/>
      </a:accent5>
      <a:accent6>
        <a:srgbClr val="6BBBAE"/>
      </a:accent6>
      <a:hlink>
        <a:srgbClr val="7BA3DB"/>
      </a:hlink>
      <a:folHlink>
        <a:srgbClr val="FFB6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3769</Words>
  <Application>Microsoft Office PowerPoint</Application>
  <PresentationFormat>Widescreen</PresentationFormat>
  <Paragraphs>347</Paragraphs>
  <Slides>28</Slides>
  <Notes>28</Notes>
  <HiddenSlides>4</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28</vt:i4>
      </vt:variant>
    </vt:vector>
  </HeadingPairs>
  <TitlesOfParts>
    <vt:vector size="37" baseType="lpstr">
      <vt:lpstr>Calibri</vt:lpstr>
      <vt:lpstr>Arial</vt:lpstr>
      <vt:lpstr>Roboto Light</vt:lpstr>
      <vt:lpstr>Roboto</vt:lpstr>
      <vt:lpstr>1_Office Theme</vt:lpstr>
      <vt:lpstr>1_Office Theme</vt:lpstr>
      <vt:lpstr>Office Theme</vt:lpstr>
      <vt:lpstr>Office Theme</vt:lpstr>
      <vt:lpstr>2_Office Theme</vt:lpstr>
      <vt:lpstr>AIRLINE DELAY &amp; CANCELLATION ANALYSIS</vt:lpstr>
      <vt:lpstr>PowerPoint Presentation</vt:lpstr>
      <vt:lpstr>Problem Statement</vt:lpstr>
      <vt:lpstr>Exploring Airlines Data</vt:lpstr>
      <vt:lpstr>PowerPoint Presentation</vt:lpstr>
      <vt:lpstr>PowerPoint Presentation</vt:lpstr>
      <vt:lpstr>PowerPoint Presentation</vt:lpstr>
      <vt:lpstr>PowerPoint Presentation</vt:lpstr>
      <vt:lpstr>PowerPoint Presentation</vt:lpstr>
      <vt:lpstr>Data Pre-Processing Techniques</vt:lpstr>
      <vt:lpstr>Modeling Approaches</vt:lpstr>
      <vt:lpstr>Modeling Approaches</vt:lpstr>
      <vt:lpstr>PowerPoint Presentation</vt:lpstr>
      <vt:lpstr>Results </vt:lpstr>
      <vt:lpstr>Result Analysis – Logistic Regression</vt:lpstr>
      <vt:lpstr>Result Analysis –Support Vector Machine</vt:lpstr>
      <vt:lpstr>Result Analysis – K-Nearest Neighbour</vt:lpstr>
      <vt:lpstr>Result Analysis – Random Forest</vt:lpstr>
      <vt:lpstr>Result Analysis – XGBoost</vt:lpstr>
      <vt:lpstr>Analysis and Interpretation</vt:lpstr>
      <vt:lpstr>Model Critique</vt:lpstr>
      <vt:lpstr>PowerPoint Presentation</vt:lpstr>
      <vt:lpstr>References</vt:lpstr>
      <vt:lpstr>Thank you!</vt:lpstr>
      <vt:lpstr>PowerPoint Presentation</vt:lpstr>
      <vt:lpstr>Exploring Airlines Data</vt:lpstr>
      <vt:lpstr>Evaluation Metrics</vt:lpstr>
      <vt:lpstr>EXTRA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DELAY &amp; CANCELLATION ANALYSIS</dc:title>
  <dc:creator>Himanshu Gandhi</dc:creator>
  <cp:lastModifiedBy>Kala, Shreya</cp:lastModifiedBy>
  <cp:revision>13</cp:revision>
  <dcterms:created xsi:type="dcterms:W3CDTF">2023-04-14T17:05:10Z</dcterms:created>
  <dcterms:modified xsi:type="dcterms:W3CDTF">2024-04-08T05:04:11Z</dcterms:modified>
</cp:coreProperties>
</file>